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handoutMasterIdLst>
    <p:handoutMasterId r:id="rId1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7" r:id="rId11"/>
  </p:sldIdLst>
  <p:sldSz cx="9144000" cy="6858000" type="screen4x3"/>
  <p:notesSz cx="6735763" cy="98663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slide" Target="../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1A9D23-EC72-4AD3-A357-D00AE56EDA35}" type="doc">
      <dgm:prSet loTypeId="urn:microsoft.com/office/officeart/2005/8/layout/radial3" loCatId="cycle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CAC183ED-FA60-431D-B886-AB08FE226F80}">
      <dgm:prSet phldrT="[文字]" custT="1"/>
      <dgm:spPr/>
      <dgm:t>
        <a:bodyPr/>
        <a:lstStyle/>
        <a:p>
          <a:r>
            <a:rPr lang="zh-TW" altLang="en-US" sz="2400" b="1" dirty="0" smtClean="0"/>
            <a:t>數位政策</a:t>
          </a:r>
          <a:endParaRPr lang="zh-TW" altLang="en-US" sz="2400" dirty="0"/>
        </a:p>
      </dgm:t>
    </dgm:pt>
    <dgm:pt modelId="{A9941B64-D75B-4F78-A138-0FDA2BE2AD77}" type="parTrans" cxnId="{D9C87146-7E65-44A6-80FE-EFF4D7E36FC4}">
      <dgm:prSet/>
      <dgm:spPr/>
      <dgm:t>
        <a:bodyPr/>
        <a:lstStyle/>
        <a:p>
          <a:endParaRPr lang="zh-TW" altLang="en-US"/>
        </a:p>
      </dgm:t>
    </dgm:pt>
    <dgm:pt modelId="{1E896C37-9ECB-47B6-9C0E-970FC71312B6}" type="sibTrans" cxnId="{D9C87146-7E65-44A6-80FE-EFF4D7E36FC4}">
      <dgm:prSet/>
      <dgm:spPr/>
      <dgm:t>
        <a:bodyPr/>
        <a:lstStyle/>
        <a:p>
          <a:endParaRPr lang="zh-TW" altLang="en-US"/>
        </a:p>
      </dgm:t>
    </dgm:pt>
    <dgm:pt modelId="{66EB30A1-779C-401C-B4C1-40E1FC966EFC}">
      <dgm:prSet phldrT="[文字]" custT="1"/>
      <dgm:spPr/>
      <dgm:t>
        <a:bodyPr/>
        <a:lstStyle/>
        <a:p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邁向科技及智慧法庭</a:t>
          </a:r>
          <a:endParaRPr lang="zh-TW" altLang="en-US" sz="1800" dirty="0"/>
        </a:p>
      </dgm:t>
    </dgm:pt>
    <dgm:pt modelId="{8C56A866-1523-4EE7-9195-C9CCC5F4EFDF}" type="parTrans" cxnId="{1B75B860-572B-46CB-9210-73DF0C607E04}">
      <dgm:prSet/>
      <dgm:spPr/>
      <dgm:t>
        <a:bodyPr/>
        <a:lstStyle/>
        <a:p>
          <a:endParaRPr lang="zh-TW" altLang="en-US"/>
        </a:p>
      </dgm:t>
    </dgm:pt>
    <dgm:pt modelId="{5E975319-0ECE-406C-8526-2EBEB6BF7556}" type="sibTrans" cxnId="{1B75B860-572B-46CB-9210-73DF0C607E04}">
      <dgm:prSet/>
      <dgm:spPr/>
      <dgm:t>
        <a:bodyPr/>
        <a:lstStyle/>
        <a:p>
          <a:endParaRPr lang="zh-TW" altLang="en-US"/>
        </a:p>
      </dgm:t>
    </dgm:pt>
    <dgm:pt modelId="{68095B7D-25F6-4EB1-9FF5-7870A8418D1C}">
      <dgm:prSet phldrT="[文字]" custT="1"/>
      <dgm:spPr/>
      <dgm:t>
        <a:bodyPr/>
        <a:lstStyle/>
        <a:p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加強資訊及資料安全</a:t>
          </a:r>
          <a:endParaRPr lang="zh-TW" altLang="en-US" sz="1800" dirty="0"/>
        </a:p>
      </dgm:t>
    </dgm:pt>
    <dgm:pt modelId="{6C31AE4E-A751-4F8D-B990-EC33D37E1031}" type="parTrans" cxnId="{2CBE79BE-8F38-482E-9BBF-221C05CB7DEB}">
      <dgm:prSet/>
      <dgm:spPr/>
      <dgm:t>
        <a:bodyPr/>
        <a:lstStyle/>
        <a:p>
          <a:endParaRPr lang="zh-TW" altLang="en-US"/>
        </a:p>
      </dgm:t>
    </dgm:pt>
    <dgm:pt modelId="{9B856A02-CCD3-40C3-9DCD-0FBEDC472C57}" type="sibTrans" cxnId="{2CBE79BE-8F38-482E-9BBF-221C05CB7DEB}">
      <dgm:prSet/>
      <dgm:spPr/>
      <dgm:t>
        <a:bodyPr/>
        <a:lstStyle/>
        <a:p>
          <a:endParaRPr lang="zh-TW" altLang="en-US"/>
        </a:p>
      </dgm:t>
    </dgm:pt>
    <dgm:pt modelId="{BF8735DB-7294-4B57-9EB7-A7E3A256ED96}">
      <dgm:prSet phldrT="[文字]" custT="1"/>
      <dgm:spPr/>
      <dgm:t>
        <a:bodyPr/>
        <a:lstStyle/>
        <a:p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提升硬體環境及效能</a:t>
          </a:r>
          <a:endParaRPr lang="zh-TW" altLang="en-US" sz="1800" dirty="0"/>
        </a:p>
      </dgm:t>
    </dgm:pt>
    <dgm:pt modelId="{713E97C1-9079-4606-969A-F11B8438ACF3}" type="parTrans" cxnId="{CD7AA9BD-9F19-4F0D-937F-71A7F5DD964E}">
      <dgm:prSet/>
      <dgm:spPr/>
      <dgm:t>
        <a:bodyPr/>
        <a:lstStyle/>
        <a:p>
          <a:endParaRPr lang="zh-TW" altLang="en-US"/>
        </a:p>
      </dgm:t>
    </dgm:pt>
    <dgm:pt modelId="{A1C88B91-049B-40B7-ACF1-A96DA8116310}" type="sibTrans" cxnId="{CD7AA9BD-9F19-4F0D-937F-71A7F5DD964E}">
      <dgm:prSet/>
      <dgm:spPr/>
      <dgm:t>
        <a:bodyPr/>
        <a:lstStyle/>
        <a:p>
          <a:endParaRPr lang="zh-TW" altLang="en-US"/>
        </a:p>
      </dgm:t>
    </dgm:pt>
    <dgm:pt modelId="{D42659D2-7BC7-4975-AC9A-3630DC91C8D6}">
      <dgm:prSet phldrT="[文字]" custT="1"/>
      <dgm:spPr/>
      <dgm:t>
        <a:bodyPr/>
        <a:lstStyle/>
        <a:p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升級資訊系統及服務</a:t>
          </a:r>
          <a:endParaRPr lang="zh-TW" altLang="en-US" sz="1800" dirty="0"/>
        </a:p>
      </dgm:t>
    </dgm:pt>
    <dgm:pt modelId="{BB804120-AEC8-4891-82DD-83ED41D9549D}" type="parTrans" cxnId="{E24F6875-0E1B-436C-B41A-8E2CB905E622}">
      <dgm:prSet/>
      <dgm:spPr/>
      <dgm:t>
        <a:bodyPr/>
        <a:lstStyle/>
        <a:p>
          <a:endParaRPr lang="zh-TW" altLang="en-US"/>
        </a:p>
      </dgm:t>
    </dgm:pt>
    <dgm:pt modelId="{D9A75D39-99E0-4839-A245-16EAD0C6D92C}" type="sibTrans" cxnId="{E24F6875-0E1B-436C-B41A-8E2CB905E622}">
      <dgm:prSet/>
      <dgm:spPr/>
      <dgm:t>
        <a:bodyPr/>
        <a:lstStyle/>
        <a:p>
          <a:endParaRPr lang="zh-TW" altLang="en-US"/>
        </a:p>
      </dgm:t>
    </dgm:pt>
    <dgm:pt modelId="{3D03DD79-8D54-459E-91EF-BAB1CAEC290D}" type="pres">
      <dgm:prSet presAssocID="{5C1A9D23-EC72-4AD3-A357-D00AE56EDA3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44F6A0F-F387-4C0C-8E70-1F5DA72E9109}" type="pres">
      <dgm:prSet presAssocID="{5C1A9D23-EC72-4AD3-A357-D00AE56EDA35}" presName="radial" presStyleCnt="0">
        <dgm:presLayoutVars>
          <dgm:animLvl val="ctr"/>
        </dgm:presLayoutVars>
      </dgm:prSet>
      <dgm:spPr/>
      <dgm:t>
        <a:bodyPr/>
        <a:lstStyle/>
        <a:p>
          <a:endParaRPr lang="zh-TW" altLang="en-US"/>
        </a:p>
      </dgm:t>
    </dgm:pt>
    <dgm:pt modelId="{442DDA8E-85F7-46C5-B839-499F0ACDC52E}" type="pres">
      <dgm:prSet presAssocID="{CAC183ED-FA60-431D-B886-AB08FE226F80}" presName="centerShape" presStyleLbl="vennNode1" presStyleIdx="0" presStyleCnt="5"/>
      <dgm:spPr/>
      <dgm:t>
        <a:bodyPr/>
        <a:lstStyle/>
        <a:p>
          <a:endParaRPr lang="zh-TW" altLang="en-US"/>
        </a:p>
      </dgm:t>
    </dgm:pt>
    <dgm:pt modelId="{C4EBBD7E-5658-4076-A007-6FC85CE02C14}" type="pres">
      <dgm:prSet presAssocID="{66EB30A1-779C-401C-B4C1-40E1FC966EFC}" presName="node" presStyleLbl="vennNode1" presStyleIdx="1" presStyleCnt="5" custScaleX="140364" custScaleY="140364" custRadScaleRad="116880" custRadScaleInc="-117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B63057-AA84-4AB9-A1CC-7AA726E8D7B1}" type="pres">
      <dgm:prSet presAssocID="{68095B7D-25F6-4EB1-9FF5-7870A8418D1C}" presName="node" presStyleLbl="vennNode1" presStyleIdx="2" presStyleCnt="5" custScaleX="140364" custScaleY="140364" custRadScaleRad="118565" custRadScaleInc="90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FC38EC9-444C-465C-B1C1-43BAB8E44355}" type="pres">
      <dgm:prSet presAssocID="{BF8735DB-7294-4B57-9EB7-A7E3A256ED96}" presName="node" presStyleLbl="vennNode1" presStyleIdx="3" presStyleCnt="5" custScaleX="140364" custScaleY="14036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0CA772F-8133-45A5-88AD-0E436D597F56}" type="pres">
      <dgm:prSet presAssocID="{D42659D2-7BC7-4975-AC9A-3630DC91C8D6}" presName="node" presStyleLbl="vennNode1" presStyleIdx="4" presStyleCnt="5" custScaleX="140364" custScaleY="140364" custRadScaleRad="118190" custRadScaleInc="-91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24F6875-0E1B-436C-B41A-8E2CB905E622}" srcId="{CAC183ED-FA60-431D-B886-AB08FE226F80}" destId="{D42659D2-7BC7-4975-AC9A-3630DC91C8D6}" srcOrd="3" destOrd="0" parTransId="{BB804120-AEC8-4891-82DD-83ED41D9549D}" sibTransId="{D9A75D39-99E0-4839-A245-16EAD0C6D92C}"/>
    <dgm:cxn modelId="{2CBE79BE-8F38-482E-9BBF-221C05CB7DEB}" srcId="{CAC183ED-FA60-431D-B886-AB08FE226F80}" destId="{68095B7D-25F6-4EB1-9FF5-7870A8418D1C}" srcOrd="1" destOrd="0" parTransId="{6C31AE4E-A751-4F8D-B990-EC33D37E1031}" sibTransId="{9B856A02-CCD3-40C3-9DCD-0FBEDC472C57}"/>
    <dgm:cxn modelId="{D6AAF471-713F-494D-A368-5B110EA546D0}" type="presOf" srcId="{D42659D2-7BC7-4975-AC9A-3630DC91C8D6}" destId="{60CA772F-8133-45A5-88AD-0E436D597F56}" srcOrd="0" destOrd="0" presId="urn:microsoft.com/office/officeart/2005/8/layout/radial3"/>
    <dgm:cxn modelId="{5F833B6D-C372-4038-A26A-45EF76B7F75A}" type="presOf" srcId="{66EB30A1-779C-401C-B4C1-40E1FC966EFC}" destId="{C4EBBD7E-5658-4076-A007-6FC85CE02C14}" srcOrd="0" destOrd="0" presId="urn:microsoft.com/office/officeart/2005/8/layout/radial3"/>
    <dgm:cxn modelId="{ED107D20-01BD-466B-8D36-B73276E55FF0}" type="presOf" srcId="{BF8735DB-7294-4B57-9EB7-A7E3A256ED96}" destId="{DFC38EC9-444C-465C-B1C1-43BAB8E44355}" srcOrd="0" destOrd="0" presId="urn:microsoft.com/office/officeart/2005/8/layout/radial3"/>
    <dgm:cxn modelId="{A07FD8BB-3CFD-4D27-95F7-8FAEF4267D46}" type="presOf" srcId="{5C1A9D23-EC72-4AD3-A357-D00AE56EDA35}" destId="{3D03DD79-8D54-459E-91EF-BAB1CAEC290D}" srcOrd="0" destOrd="0" presId="urn:microsoft.com/office/officeart/2005/8/layout/radial3"/>
    <dgm:cxn modelId="{1B75B860-572B-46CB-9210-73DF0C607E04}" srcId="{CAC183ED-FA60-431D-B886-AB08FE226F80}" destId="{66EB30A1-779C-401C-B4C1-40E1FC966EFC}" srcOrd="0" destOrd="0" parTransId="{8C56A866-1523-4EE7-9195-C9CCC5F4EFDF}" sibTransId="{5E975319-0ECE-406C-8526-2EBEB6BF7556}"/>
    <dgm:cxn modelId="{F1AE033B-FFA8-489F-8C24-45FDB34DD424}" type="presOf" srcId="{68095B7D-25F6-4EB1-9FF5-7870A8418D1C}" destId="{54B63057-AA84-4AB9-A1CC-7AA726E8D7B1}" srcOrd="0" destOrd="0" presId="urn:microsoft.com/office/officeart/2005/8/layout/radial3"/>
    <dgm:cxn modelId="{D9C87146-7E65-44A6-80FE-EFF4D7E36FC4}" srcId="{5C1A9D23-EC72-4AD3-A357-D00AE56EDA35}" destId="{CAC183ED-FA60-431D-B886-AB08FE226F80}" srcOrd="0" destOrd="0" parTransId="{A9941B64-D75B-4F78-A138-0FDA2BE2AD77}" sibTransId="{1E896C37-9ECB-47B6-9C0E-970FC71312B6}"/>
    <dgm:cxn modelId="{CD7AA9BD-9F19-4F0D-937F-71A7F5DD964E}" srcId="{CAC183ED-FA60-431D-B886-AB08FE226F80}" destId="{BF8735DB-7294-4B57-9EB7-A7E3A256ED96}" srcOrd="2" destOrd="0" parTransId="{713E97C1-9079-4606-969A-F11B8438ACF3}" sibTransId="{A1C88B91-049B-40B7-ACF1-A96DA8116310}"/>
    <dgm:cxn modelId="{B367B786-E299-4D6F-BD3F-D383F24D35E9}" type="presOf" srcId="{CAC183ED-FA60-431D-B886-AB08FE226F80}" destId="{442DDA8E-85F7-46C5-B839-499F0ACDC52E}" srcOrd="0" destOrd="0" presId="urn:microsoft.com/office/officeart/2005/8/layout/radial3"/>
    <dgm:cxn modelId="{269F6882-FB19-468C-B140-7F02F33C9C66}" type="presParOf" srcId="{3D03DD79-8D54-459E-91EF-BAB1CAEC290D}" destId="{B44F6A0F-F387-4C0C-8E70-1F5DA72E9109}" srcOrd="0" destOrd="0" presId="urn:microsoft.com/office/officeart/2005/8/layout/radial3"/>
    <dgm:cxn modelId="{9C7D972B-C517-4EEA-9BF9-5150445EF088}" type="presParOf" srcId="{B44F6A0F-F387-4C0C-8E70-1F5DA72E9109}" destId="{442DDA8E-85F7-46C5-B839-499F0ACDC52E}" srcOrd="0" destOrd="0" presId="urn:microsoft.com/office/officeart/2005/8/layout/radial3"/>
    <dgm:cxn modelId="{BD171517-04D7-494E-A867-2EB910B42ED4}" type="presParOf" srcId="{B44F6A0F-F387-4C0C-8E70-1F5DA72E9109}" destId="{C4EBBD7E-5658-4076-A007-6FC85CE02C14}" srcOrd="1" destOrd="0" presId="urn:microsoft.com/office/officeart/2005/8/layout/radial3"/>
    <dgm:cxn modelId="{6D412802-F968-4A3E-87FE-D9DBFA916A59}" type="presParOf" srcId="{B44F6A0F-F387-4C0C-8E70-1F5DA72E9109}" destId="{54B63057-AA84-4AB9-A1CC-7AA726E8D7B1}" srcOrd="2" destOrd="0" presId="urn:microsoft.com/office/officeart/2005/8/layout/radial3"/>
    <dgm:cxn modelId="{B6D78DD4-ABA2-4642-A181-98B026612AB8}" type="presParOf" srcId="{B44F6A0F-F387-4C0C-8E70-1F5DA72E9109}" destId="{DFC38EC9-444C-465C-B1C1-43BAB8E44355}" srcOrd="3" destOrd="0" presId="urn:microsoft.com/office/officeart/2005/8/layout/radial3"/>
    <dgm:cxn modelId="{20AE5DD0-7662-4C6A-AA9D-F7AE48678BE4}" type="presParOf" srcId="{B44F6A0F-F387-4C0C-8E70-1F5DA72E9109}" destId="{60CA772F-8133-45A5-88AD-0E436D597F56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9B0D71-51E0-47B2-BCAB-BAD61FA3D516}" type="doc">
      <dgm:prSet loTypeId="urn:microsoft.com/office/officeart/2008/layout/VerticalCircleList" loCatId="list" qsTypeId="urn:microsoft.com/office/officeart/2005/8/quickstyle/3d4" qsCatId="3D" csTypeId="urn:microsoft.com/office/officeart/2005/8/colors/accent6_2" csCatId="accent6" phldr="1"/>
      <dgm:spPr/>
      <dgm:t>
        <a:bodyPr/>
        <a:lstStyle/>
        <a:p>
          <a:endParaRPr lang="zh-TW" altLang="en-US"/>
        </a:p>
      </dgm:t>
    </dgm:pt>
    <dgm:pt modelId="{A1EE3500-1701-480D-8904-541A59A55FC3}">
      <dgm:prSet phldrT="[文字]" custT="1"/>
      <dgm:spPr/>
      <dgm:t>
        <a:bodyPr/>
        <a:lstStyle/>
        <a:p>
          <a:r>
            <a:rPr lang="zh-TW" altLang="en-US" sz="3200" b="1" dirty="0" smtClean="0"/>
            <a:t>個人電腦、週邊設備及系統主機持續更新計畫</a:t>
          </a:r>
          <a:endParaRPr lang="zh-TW" altLang="en-US" sz="3200" dirty="0"/>
        </a:p>
      </dgm:t>
    </dgm:pt>
    <dgm:pt modelId="{93432101-7654-4CF3-922A-C72D871E2647}" type="parTrans" cxnId="{6D821DEE-ACBF-4C43-896D-2DBD172ACB57}">
      <dgm:prSet/>
      <dgm:spPr/>
      <dgm:t>
        <a:bodyPr/>
        <a:lstStyle/>
        <a:p>
          <a:endParaRPr lang="zh-TW" altLang="en-US"/>
        </a:p>
      </dgm:t>
    </dgm:pt>
    <dgm:pt modelId="{97D4FAD9-717C-4E90-8E13-E9BF28AA4A70}" type="sibTrans" cxnId="{6D821DEE-ACBF-4C43-896D-2DBD172ACB57}">
      <dgm:prSet/>
      <dgm:spPr/>
      <dgm:t>
        <a:bodyPr/>
        <a:lstStyle/>
        <a:p>
          <a:endParaRPr lang="zh-TW" altLang="en-US"/>
        </a:p>
      </dgm:t>
    </dgm:pt>
    <dgm:pt modelId="{5BF34E24-CB78-414A-8324-B11DE9234BB8}">
      <dgm:prSet phldrT="[文字]" custT="1"/>
      <dgm:spPr/>
      <dgm:t>
        <a:bodyPr/>
        <a:lstStyle/>
        <a:p>
          <a:r>
            <a:rPr lang="zh-TW" altLang="en-US" sz="3200" b="1" dirty="0" smtClean="0"/>
            <a:t>網路整體提升計畫</a:t>
          </a:r>
          <a:endParaRPr lang="zh-TW" altLang="en-US" sz="3200" dirty="0"/>
        </a:p>
      </dgm:t>
    </dgm:pt>
    <dgm:pt modelId="{F33D6029-B555-4087-BA1A-CC2526640ABB}" type="parTrans" cxnId="{DCA08F47-5E6B-4E22-974B-187EB7B3BEB5}">
      <dgm:prSet/>
      <dgm:spPr/>
      <dgm:t>
        <a:bodyPr/>
        <a:lstStyle/>
        <a:p>
          <a:endParaRPr lang="zh-TW" altLang="en-US"/>
        </a:p>
      </dgm:t>
    </dgm:pt>
    <dgm:pt modelId="{599D9FE0-B2B0-4252-A291-ED975A44373B}" type="sibTrans" cxnId="{DCA08F47-5E6B-4E22-974B-187EB7B3BEB5}">
      <dgm:prSet/>
      <dgm:spPr/>
      <dgm:t>
        <a:bodyPr/>
        <a:lstStyle/>
        <a:p>
          <a:endParaRPr lang="zh-TW" altLang="en-US"/>
        </a:p>
      </dgm:t>
    </dgm:pt>
    <dgm:pt modelId="{D8839495-9FF7-4EA7-A3CA-026C7D758C51}">
      <dgm:prSet phldrT="[文字]" custT="1"/>
      <dgm:spPr/>
      <dgm:t>
        <a:bodyPr/>
        <a:lstStyle/>
        <a:p>
          <a:r>
            <a:rPr lang="zh-TW" sz="3200" b="1" dirty="0" smtClean="0"/>
            <a:t>主機虛擬化及高可用性</a:t>
          </a:r>
          <a:r>
            <a:rPr lang="en-US" sz="3200" b="1" dirty="0" smtClean="0"/>
            <a:t>(HA)</a:t>
          </a:r>
          <a:r>
            <a:rPr lang="zh-TW" sz="3200" b="1" dirty="0" smtClean="0"/>
            <a:t>備援系統建構計畫</a:t>
          </a:r>
          <a:endParaRPr lang="zh-TW" altLang="en-US" sz="3200" dirty="0"/>
        </a:p>
      </dgm:t>
    </dgm:pt>
    <dgm:pt modelId="{74EFE3D4-81F3-4ED4-A049-2E7D7C1FFD5F}" type="parTrans" cxnId="{9931AFF5-D150-4C6B-9D55-F6F943C323C3}">
      <dgm:prSet/>
      <dgm:spPr/>
      <dgm:t>
        <a:bodyPr/>
        <a:lstStyle/>
        <a:p>
          <a:endParaRPr lang="zh-TW" altLang="en-US"/>
        </a:p>
      </dgm:t>
    </dgm:pt>
    <dgm:pt modelId="{260AB0B4-B94C-4A0E-AA6D-B63638D84B66}" type="sibTrans" cxnId="{9931AFF5-D150-4C6B-9D55-F6F943C323C3}">
      <dgm:prSet/>
      <dgm:spPr/>
      <dgm:t>
        <a:bodyPr/>
        <a:lstStyle/>
        <a:p>
          <a:endParaRPr lang="zh-TW" altLang="en-US"/>
        </a:p>
      </dgm:t>
    </dgm:pt>
    <dgm:pt modelId="{9F8D028A-2E86-401B-ACA0-32E75DAF472D}" type="pres">
      <dgm:prSet presAssocID="{129B0D71-51E0-47B2-BCAB-BAD61FA3D516}" presName="Name0" presStyleCnt="0">
        <dgm:presLayoutVars>
          <dgm:dir/>
        </dgm:presLayoutVars>
      </dgm:prSet>
      <dgm:spPr/>
      <dgm:t>
        <a:bodyPr/>
        <a:lstStyle/>
        <a:p>
          <a:endParaRPr lang="zh-TW" altLang="en-US"/>
        </a:p>
      </dgm:t>
    </dgm:pt>
    <dgm:pt modelId="{70E6DD70-C05E-4D5F-8EDC-F1E13B51DB86}" type="pres">
      <dgm:prSet presAssocID="{A1EE3500-1701-480D-8904-541A59A55FC3}" presName="noChildren" presStyleCnt="0"/>
      <dgm:spPr/>
    </dgm:pt>
    <dgm:pt modelId="{AC084780-5A75-4CCB-A118-4091FCDC74F5}" type="pres">
      <dgm:prSet presAssocID="{A1EE3500-1701-480D-8904-541A59A55FC3}" presName="gap" presStyleCnt="0"/>
      <dgm:spPr/>
    </dgm:pt>
    <dgm:pt modelId="{B8779E1C-D183-4C15-B882-D6356FFD6765}" type="pres">
      <dgm:prSet presAssocID="{A1EE3500-1701-480D-8904-541A59A55FC3}" presName="medCircle2" presStyleLbl="vennNode1" presStyleIdx="0" presStyleCnt="3"/>
      <dgm:spPr/>
    </dgm:pt>
    <dgm:pt modelId="{21655654-F7AA-493A-88BD-1EB2CB3A28DD}" type="pres">
      <dgm:prSet presAssocID="{A1EE3500-1701-480D-8904-541A59A55FC3}" presName="txLvlOnly1" presStyleLbl="revTx" presStyleIdx="0" presStyleCnt="3"/>
      <dgm:spPr/>
      <dgm:t>
        <a:bodyPr/>
        <a:lstStyle/>
        <a:p>
          <a:endParaRPr lang="zh-TW" altLang="en-US"/>
        </a:p>
      </dgm:t>
    </dgm:pt>
    <dgm:pt modelId="{0076A712-2156-410B-80F7-E3A117AD39DD}" type="pres">
      <dgm:prSet presAssocID="{5BF34E24-CB78-414A-8324-B11DE9234BB8}" presName="noChildren" presStyleCnt="0"/>
      <dgm:spPr/>
    </dgm:pt>
    <dgm:pt modelId="{040E6126-C0F9-4240-AEFA-D52C31B2D3C4}" type="pres">
      <dgm:prSet presAssocID="{5BF34E24-CB78-414A-8324-B11DE9234BB8}" presName="gap" presStyleCnt="0"/>
      <dgm:spPr/>
    </dgm:pt>
    <dgm:pt modelId="{52DD94B7-2C99-478C-8F9A-783F1B84F3F8}" type="pres">
      <dgm:prSet presAssocID="{5BF34E24-CB78-414A-8324-B11DE9234BB8}" presName="medCircle2" presStyleLbl="vennNode1" presStyleIdx="1" presStyleCnt="3"/>
      <dgm:spPr/>
    </dgm:pt>
    <dgm:pt modelId="{D4C55A63-EB8F-49B4-9E42-BD432547D3C5}" type="pres">
      <dgm:prSet presAssocID="{5BF34E24-CB78-414A-8324-B11DE9234BB8}" presName="txLvlOnly1" presStyleLbl="revTx" presStyleIdx="1" presStyleCnt="3"/>
      <dgm:spPr/>
      <dgm:t>
        <a:bodyPr/>
        <a:lstStyle/>
        <a:p>
          <a:endParaRPr lang="zh-TW" altLang="en-US"/>
        </a:p>
      </dgm:t>
    </dgm:pt>
    <dgm:pt modelId="{A741870D-2B6B-4D9F-B554-38E80089CA49}" type="pres">
      <dgm:prSet presAssocID="{D8839495-9FF7-4EA7-A3CA-026C7D758C51}" presName="noChildren" presStyleCnt="0"/>
      <dgm:spPr/>
    </dgm:pt>
    <dgm:pt modelId="{0E2243E3-E4F0-42F1-8531-7965E5C94E2E}" type="pres">
      <dgm:prSet presAssocID="{D8839495-9FF7-4EA7-A3CA-026C7D758C51}" presName="gap" presStyleCnt="0"/>
      <dgm:spPr/>
    </dgm:pt>
    <dgm:pt modelId="{89673A5D-982F-4CA3-8D67-E1398052D193}" type="pres">
      <dgm:prSet presAssocID="{D8839495-9FF7-4EA7-A3CA-026C7D758C51}" presName="medCircle2" presStyleLbl="vennNode1" presStyleIdx="2" presStyleCnt="3"/>
      <dgm:spPr/>
    </dgm:pt>
    <dgm:pt modelId="{4EB3D12A-9EB7-40D1-8E19-8335C6ECD219}" type="pres">
      <dgm:prSet presAssocID="{D8839495-9FF7-4EA7-A3CA-026C7D758C51}" presName="txLvlOnly1" presStyleLbl="revTx" presStyleIdx="2" presStyleCnt="3"/>
      <dgm:spPr/>
      <dgm:t>
        <a:bodyPr/>
        <a:lstStyle/>
        <a:p>
          <a:endParaRPr lang="zh-TW" altLang="en-US"/>
        </a:p>
      </dgm:t>
    </dgm:pt>
  </dgm:ptLst>
  <dgm:cxnLst>
    <dgm:cxn modelId="{D432A00A-1CA9-444C-A48F-DE1D536FF434}" type="presOf" srcId="{A1EE3500-1701-480D-8904-541A59A55FC3}" destId="{21655654-F7AA-493A-88BD-1EB2CB3A28DD}" srcOrd="0" destOrd="0" presId="urn:microsoft.com/office/officeart/2008/layout/VerticalCircleList"/>
    <dgm:cxn modelId="{6D821DEE-ACBF-4C43-896D-2DBD172ACB57}" srcId="{129B0D71-51E0-47B2-BCAB-BAD61FA3D516}" destId="{A1EE3500-1701-480D-8904-541A59A55FC3}" srcOrd="0" destOrd="0" parTransId="{93432101-7654-4CF3-922A-C72D871E2647}" sibTransId="{97D4FAD9-717C-4E90-8E13-E9BF28AA4A70}"/>
    <dgm:cxn modelId="{D2EE10D1-8E13-4AC2-8AC8-484D4E4A427F}" type="presOf" srcId="{5BF34E24-CB78-414A-8324-B11DE9234BB8}" destId="{D4C55A63-EB8F-49B4-9E42-BD432547D3C5}" srcOrd="0" destOrd="0" presId="urn:microsoft.com/office/officeart/2008/layout/VerticalCircleList"/>
    <dgm:cxn modelId="{5065124B-5E84-439C-8B9D-D7F8328A610D}" type="presOf" srcId="{D8839495-9FF7-4EA7-A3CA-026C7D758C51}" destId="{4EB3D12A-9EB7-40D1-8E19-8335C6ECD219}" srcOrd="0" destOrd="0" presId="urn:microsoft.com/office/officeart/2008/layout/VerticalCircleList"/>
    <dgm:cxn modelId="{419B828C-5A5E-4020-A85D-4CDD04D4E33A}" type="presOf" srcId="{129B0D71-51E0-47B2-BCAB-BAD61FA3D516}" destId="{9F8D028A-2E86-401B-ACA0-32E75DAF472D}" srcOrd="0" destOrd="0" presId="urn:microsoft.com/office/officeart/2008/layout/VerticalCircleList"/>
    <dgm:cxn modelId="{9931AFF5-D150-4C6B-9D55-F6F943C323C3}" srcId="{129B0D71-51E0-47B2-BCAB-BAD61FA3D516}" destId="{D8839495-9FF7-4EA7-A3CA-026C7D758C51}" srcOrd="2" destOrd="0" parTransId="{74EFE3D4-81F3-4ED4-A049-2E7D7C1FFD5F}" sibTransId="{260AB0B4-B94C-4A0E-AA6D-B63638D84B66}"/>
    <dgm:cxn modelId="{DCA08F47-5E6B-4E22-974B-187EB7B3BEB5}" srcId="{129B0D71-51E0-47B2-BCAB-BAD61FA3D516}" destId="{5BF34E24-CB78-414A-8324-B11DE9234BB8}" srcOrd="1" destOrd="0" parTransId="{F33D6029-B555-4087-BA1A-CC2526640ABB}" sibTransId="{599D9FE0-B2B0-4252-A291-ED975A44373B}"/>
    <dgm:cxn modelId="{C827AF18-47E7-4B7A-B048-4BDE976F2B0F}" type="presParOf" srcId="{9F8D028A-2E86-401B-ACA0-32E75DAF472D}" destId="{70E6DD70-C05E-4D5F-8EDC-F1E13B51DB86}" srcOrd="0" destOrd="0" presId="urn:microsoft.com/office/officeart/2008/layout/VerticalCircleList"/>
    <dgm:cxn modelId="{FCC57707-2B3B-47C5-9CC9-C484B227E637}" type="presParOf" srcId="{70E6DD70-C05E-4D5F-8EDC-F1E13B51DB86}" destId="{AC084780-5A75-4CCB-A118-4091FCDC74F5}" srcOrd="0" destOrd="0" presId="urn:microsoft.com/office/officeart/2008/layout/VerticalCircleList"/>
    <dgm:cxn modelId="{AC7F06B0-18CB-4F7F-B0F0-D5009612F913}" type="presParOf" srcId="{70E6DD70-C05E-4D5F-8EDC-F1E13B51DB86}" destId="{B8779E1C-D183-4C15-B882-D6356FFD6765}" srcOrd="1" destOrd="0" presId="urn:microsoft.com/office/officeart/2008/layout/VerticalCircleList"/>
    <dgm:cxn modelId="{02D2C0B3-C256-477D-A594-55BF0FFD5936}" type="presParOf" srcId="{70E6DD70-C05E-4D5F-8EDC-F1E13B51DB86}" destId="{21655654-F7AA-493A-88BD-1EB2CB3A28DD}" srcOrd="2" destOrd="0" presId="urn:microsoft.com/office/officeart/2008/layout/VerticalCircleList"/>
    <dgm:cxn modelId="{A2F8C06E-5AD6-43A0-BEE4-81509B8A76F0}" type="presParOf" srcId="{9F8D028A-2E86-401B-ACA0-32E75DAF472D}" destId="{0076A712-2156-410B-80F7-E3A117AD39DD}" srcOrd="1" destOrd="0" presId="urn:microsoft.com/office/officeart/2008/layout/VerticalCircleList"/>
    <dgm:cxn modelId="{A0EEBD4F-84CF-4B68-8C6B-57512FDA2465}" type="presParOf" srcId="{0076A712-2156-410B-80F7-E3A117AD39DD}" destId="{040E6126-C0F9-4240-AEFA-D52C31B2D3C4}" srcOrd="0" destOrd="0" presId="urn:microsoft.com/office/officeart/2008/layout/VerticalCircleList"/>
    <dgm:cxn modelId="{C5B1B148-66C1-42A8-8380-FB76FB50FAEE}" type="presParOf" srcId="{0076A712-2156-410B-80F7-E3A117AD39DD}" destId="{52DD94B7-2C99-478C-8F9A-783F1B84F3F8}" srcOrd="1" destOrd="0" presId="urn:microsoft.com/office/officeart/2008/layout/VerticalCircleList"/>
    <dgm:cxn modelId="{CA2B9E28-F497-4EE1-A094-261B4DB3FC91}" type="presParOf" srcId="{0076A712-2156-410B-80F7-E3A117AD39DD}" destId="{D4C55A63-EB8F-49B4-9E42-BD432547D3C5}" srcOrd="2" destOrd="0" presId="urn:microsoft.com/office/officeart/2008/layout/VerticalCircleList"/>
    <dgm:cxn modelId="{09159D2F-CC9A-47DF-8CB3-5971512521D2}" type="presParOf" srcId="{9F8D028A-2E86-401B-ACA0-32E75DAF472D}" destId="{A741870D-2B6B-4D9F-B554-38E80089CA49}" srcOrd="2" destOrd="0" presId="urn:microsoft.com/office/officeart/2008/layout/VerticalCircleList"/>
    <dgm:cxn modelId="{2C789176-FD41-43D2-9BAD-E1D109AB5620}" type="presParOf" srcId="{A741870D-2B6B-4D9F-B554-38E80089CA49}" destId="{0E2243E3-E4F0-42F1-8531-7965E5C94E2E}" srcOrd="0" destOrd="0" presId="urn:microsoft.com/office/officeart/2008/layout/VerticalCircleList"/>
    <dgm:cxn modelId="{93C74F13-5C3E-48B6-BCF7-7FC3BE040358}" type="presParOf" srcId="{A741870D-2B6B-4D9F-B554-38E80089CA49}" destId="{89673A5D-982F-4CA3-8D67-E1398052D193}" srcOrd="1" destOrd="0" presId="urn:microsoft.com/office/officeart/2008/layout/VerticalCircleList"/>
    <dgm:cxn modelId="{0C711A7D-B8A2-4293-8E37-4A8CC0E6CF21}" type="presParOf" srcId="{A741870D-2B6B-4D9F-B554-38E80089CA49}" destId="{4EB3D12A-9EB7-40D1-8E19-8335C6ECD219}" srcOrd="2" destOrd="0" presId="urn:microsoft.com/office/officeart/2008/layout/Vertical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A22CCFF-73B5-4341-A2A9-56C96303D235}" type="doc">
      <dgm:prSet loTypeId="urn:microsoft.com/office/officeart/2005/8/layout/lProcess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EA86080D-3110-478B-8946-33CEA0C0BB6B}">
      <dgm:prSet phldrT="[文字]"/>
      <dgm:spPr/>
      <dgm:t>
        <a:bodyPr/>
        <a:lstStyle/>
        <a:p>
          <a:r>
            <a:rPr lang="zh-TW" altLang="en-US" b="1" dirty="0" smtClean="0"/>
            <a:t>升級</a:t>
          </a:r>
          <a:r>
            <a:rPr lang="zh-TW" b="1" dirty="0" smtClean="0"/>
            <a:t>資訊系統</a:t>
          </a:r>
          <a:endParaRPr lang="zh-TW" altLang="en-US" b="1" dirty="0"/>
        </a:p>
      </dgm:t>
    </dgm:pt>
    <dgm:pt modelId="{41FF1270-F252-4E8C-8225-8C4CDD9A19D3}" type="parTrans" cxnId="{12594AB1-497F-4643-A211-5E50FDEE5427}">
      <dgm:prSet/>
      <dgm:spPr/>
      <dgm:t>
        <a:bodyPr/>
        <a:lstStyle/>
        <a:p>
          <a:endParaRPr lang="zh-TW" altLang="en-US" b="1"/>
        </a:p>
      </dgm:t>
    </dgm:pt>
    <dgm:pt modelId="{57E7D286-3DDF-4A2B-B018-63C36D185BB7}" type="sibTrans" cxnId="{12594AB1-497F-4643-A211-5E50FDEE5427}">
      <dgm:prSet/>
      <dgm:spPr/>
      <dgm:t>
        <a:bodyPr/>
        <a:lstStyle/>
        <a:p>
          <a:endParaRPr lang="zh-TW" altLang="en-US" b="1"/>
        </a:p>
      </dgm:t>
    </dgm:pt>
    <dgm:pt modelId="{09A6755B-48F4-4DED-96B6-87EB00202B2E}">
      <dgm:prSet phldrT="[文字]"/>
      <dgm:spPr/>
      <dgm:t>
        <a:bodyPr/>
        <a:lstStyle/>
        <a:p>
          <a:pPr>
            <a:lnSpc>
              <a:spcPts val="2000"/>
            </a:lnSpc>
          </a:pPr>
          <a:r>
            <a:rPr lang="zh-TW" b="1" dirty="0" smtClean="0"/>
            <a:t>持續推行</a:t>
          </a:r>
          <a:endParaRPr lang="en-US" altLang="zh-TW" b="1" dirty="0" smtClean="0"/>
        </a:p>
        <a:p>
          <a:pPr>
            <a:lnSpc>
              <a:spcPts val="2000"/>
            </a:lnSpc>
          </a:pPr>
          <a:r>
            <a:rPr lang="zh-TW" b="1" dirty="0" smtClean="0"/>
            <a:t>科技法庭</a:t>
          </a:r>
          <a:endParaRPr lang="zh-TW" altLang="en-US" b="1" dirty="0"/>
        </a:p>
      </dgm:t>
    </dgm:pt>
    <dgm:pt modelId="{AE3A8B3E-FB58-441B-A1D5-56F5F3C75E64}" type="parTrans" cxnId="{0A24AC60-C0A4-4BD3-BA75-61454BCD252F}">
      <dgm:prSet/>
      <dgm:spPr/>
      <dgm:t>
        <a:bodyPr/>
        <a:lstStyle/>
        <a:p>
          <a:endParaRPr lang="zh-TW" altLang="en-US" b="1"/>
        </a:p>
      </dgm:t>
    </dgm:pt>
    <dgm:pt modelId="{65329611-EFDE-4476-98E1-B4E434277855}" type="sibTrans" cxnId="{0A24AC60-C0A4-4BD3-BA75-61454BCD252F}">
      <dgm:prSet/>
      <dgm:spPr/>
      <dgm:t>
        <a:bodyPr/>
        <a:lstStyle/>
        <a:p>
          <a:endParaRPr lang="zh-TW" altLang="en-US" b="1"/>
        </a:p>
      </dgm:t>
    </dgm:pt>
    <dgm:pt modelId="{85451ADF-C39B-4C8B-A71C-520B5543E908}">
      <dgm:prSet phldrT="[文字]"/>
      <dgm:spPr/>
      <dgm:t>
        <a:bodyPr/>
        <a:lstStyle/>
        <a:p>
          <a:r>
            <a:rPr lang="zh-TW" altLang="en-US" b="1" dirty="0" smtClean="0"/>
            <a:t>升級服務</a:t>
          </a:r>
          <a:endParaRPr lang="zh-TW" altLang="en-US" b="1" dirty="0"/>
        </a:p>
      </dgm:t>
    </dgm:pt>
    <dgm:pt modelId="{480BC604-6FAA-4F33-A28F-732AB45E2579}" type="parTrans" cxnId="{0980F550-D568-4DCE-8ACA-333105A6CFB3}">
      <dgm:prSet/>
      <dgm:spPr/>
      <dgm:t>
        <a:bodyPr/>
        <a:lstStyle/>
        <a:p>
          <a:endParaRPr lang="zh-TW" altLang="en-US" b="1"/>
        </a:p>
      </dgm:t>
    </dgm:pt>
    <dgm:pt modelId="{8E143CF2-3C21-4340-82E3-F8D308434B09}" type="sibTrans" cxnId="{0980F550-D568-4DCE-8ACA-333105A6CFB3}">
      <dgm:prSet/>
      <dgm:spPr/>
      <dgm:t>
        <a:bodyPr/>
        <a:lstStyle/>
        <a:p>
          <a:endParaRPr lang="zh-TW" altLang="en-US" b="1"/>
        </a:p>
      </dgm:t>
    </dgm:pt>
    <dgm:pt modelId="{6C567870-7187-40DC-90FD-18720054957D}">
      <dgm:prSet phldrT="[文字]"/>
      <dgm:spPr/>
      <dgm:t>
        <a:bodyPr/>
        <a:lstStyle/>
        <a:p>
          <a:r>
            <a:rPr lang="zh-TW" b="1" dirty="0" smtClean="0"/>
            <a:t>推展中文轉碼</a:t>
          </a:r>
          <a:r>
            <a:rPr lang="en-US" b="1" dirty="0" smtClean="0"/>
            <a:t>(Unicode)</a:t>
          </a:r>
          <a:r>
            <a:rPr lang="zh-TW" b="1" dirty="0" smtClean="0"/>
            <a:t>及系統再造實施計畫</a:t>
          </a:r>
          <a:endParaRPr lang="zh-TW" altLang="en-US" b="1" dirty="0"/>
        </a:p>
      </dgm:t>
    </dgm:pt>
    <dgm:pt modelId="{F3308A83-0BE7-4D18-A8DE-24107247B543}" type="parTrans" cxnId="{1601349D-3B96-4372-934E-1B6D457E2736}">
      <dgm:prSet/>
      <dgm:spPr/>
      <dgm:t>
        <a:bodyPr/>
        <a:lstStyle/>
        <a:p>
          <a:endParaRPr lang="zh-TW" altLang="en-US" b="1"/>
        </a:p>
      </dgm:t>
    </dgm:pt>
    <dgm:pt modelId="{D4DC69C2-C63E-4C73-A99A-0719865EF8F1}" type="sibTrans" cxnId="{1601349D-3B96-4372-934E-1B6D457E2736}">
      <dgm:prSet/>
      <dgm:spPr/>
      <dgm:t>
        <a:bodyPr/>
        <a:lstStyle/>
        <a:p>
          <a:endParaRPr lang="zh-TW" altLang="en-US" b="1"/>
        </a:p>
      </dgm:t>
    </dgm:pt>
    <dgm:pt modelId="{644D60A7-93D0-4FFA-95C0-80C7217E6786}">
      <dgm:prSet phldrT="[文字]"/>
      <dgm:spPr/>
      <dgm:t>
        <a:bodyPr/>
        <a:lstStyle/>
        <a:p>
          <a:r>
            <a:rPr lang="zh-TW" b="1" dirty="0" smtClean="0"/>
            <a:t>第三代審判系統開發及推廣建置計畫</a:t>
          </a:r>
          <a:endParaRPr lang="zh-TW" altLang="en-US" b="1" dirty="0"/>
        </a:p>
      </dgm:t>
    </dgm:pt>
    <dgm:pt modelId="{C853BBD0-2AB2-4896-BFBC-5E575B5E5EEE}" type="parTrans" cxnId="{494A2414-463E-4ECD-808B-2A2AF32F5FBB}">
      <dgm:prSet/>
      <dgm:spPr/>
      <dgm:t>
        <a:bodyPr/>
        <a:lstStyle/>
        <a:p>
          <a:endParaRPr lang="zh-TW" altLang="en-US" b="1"/>
        </a:p>
      </dgm:t>
    </dgm:pt>
    <dgm:pt modelId="{7336FFA6-AF15-4F8E-8F81-DF4901C2B446}" type="sibTrans" cxnId="{494A2414-463E-4ECD-808B-2A2AF32F5FBB}">
      <dgm:prSet/>
      <dgm:spPr/>
      <dgm:t>
        <a:bodyPr/>
        <a:lstStyle/>
        <a:p>
          <a:endParaRPr lang="zh-TW" altLang="en-US" b="1"/>
        </a:p>
      </dgm:t>
    </dgm:pt>
    <dgm:pt modelId="{1CCA736A-E05F-44E4-8ACC-5246498A41C7}">
      <dgm:prSet phldrT="[文字]"/>
      <dgm:spPr/>
      <dgm:t>
        <a:bodyPr/>
        <a:lstStyle/>
        <a:p>
          <a:r>
            <a:rPr lang="zh-TW" b="1" dirty="0" smtClean="0"/>
            <a:t>強化線上聲請及電子訴訟文書服務環境計畫</a:t>
          </a:r>
          <a:endParaRPr lang="zh-TW" altLang="en-US" b="1" dirty="0"/>
        </a:p>
      </dgm:t>
    </dgm:pt>
    <dgm:pt modelId="{64BF08A5-062F-4458-B3EB-37761649EAFF}" type="parTrans" cxnId="{C29B0B06-ACE4-47C3-94EF-9B2658BA4FAD}">
      <dgm:prSet/>
      <dgm:spPr/>
      <dgm:t>
        <a:bodyPr/>
        <a:lstStyle/>
        <a:p>
          <a:endParaRPr lang="zh-TW" altLang="en-US" b="1"/>
        </a:p>
      </dgm:t>
    </dgm:pt>
    <dgm:pt modelId="{1D1AE5DA-31F7-4724-B2C4-075C8801AE6A}" type="sibTrans" cxnId="{C29B0B06-ACE4-47C3-94EF-9B2658BA4FAD}">
      <dgm:prSet/>
      <dgm:spPr/>
      <dgm:t>
        <a:bodyPr/>
        <a:lstStyle/>
        <a:p>
          <a:endParaRPr lang="zh-TW" altLang="en-US" b="1"/>
        </a:p>
      </dgm:t>
    </dgm:pt>
    <dgm:pt modelId="{14DB5092-38CB-45E6-B182-69110D860185}">
      <dgm:prSet phldrT="[文字]"/>
      <dgm:spPr/>
      <dgm:t>
        <a:bodyPr/>
        <a:lstStyle/>
        <a:p>
          <a:r>
            <a:rPr lang="zh-TW" b="1" dirty="0" smtClean="0"/>
            <a:t>完善並法制化電子卷證系統</a:t>
          </a:r>
          <a:endParaRPr lang="zh-TW" altLang="en-US" b="1" dirty="0"/>
        </a:p>
      </dgm:t>
    </dgm:pt>
    <dgm:pt modelId="{C7AA3BBB-BE0D-4B91-8449-0554676E92B3}" type="parTrans" cxnId="{2EB9E81F-B955-4BD0-AC3F-99936415183F}">
      <dgm:prSet/>
      <dgm:spPr/>
      <dgm:t>
        <a:bodyPr/>
        <a:lstStyle/>
        <a:p>
          <a:endParaRPr lang="zh-TW" altLang="en-US" b="1"/>
        </a:p>
      </dgm:t>
    </dgm:pt>
    <dgm:pt modelId="{CACA63E2-F4A0-4732-90F8-F4BB5473C564}" type="sibTrans" cxnId="{2EB9E81F-B955-4BD0-AC3F-99936415183F}">
      <dgm:prSet/>
      <dgm:spPr/>
      <dgm:t>
        <a:bodyPr/>
        <a:lstStyle/>
        <a:p>
          <a:endParaRPr lang="zh-TW" altLang="en-US" b="1"/>
        </a:p>
      </dgm:t>
    </dgm:pt>
    <dgm:pt modelId="{DFF3DED0-3EA4-4516-90AB-ED4C67A15C24}">
      <dgm:prSet phldrT="[文字]"/>
      <dgm:spPr/>
      <dgm:t>
        <a:bodyPr/>
        <a:lstStyle/>
        <a:p>
          <a:r>
            <a:rPr lang="zh-TW" b="1" dirty="0" smtClean="0"/>
            <a:t>司法院網站再造計畫</a:t>
          </a:r>
          <a:endParaRPr lang="zh-TW" altLang="en-US" b="1" dirty="0"/>
        </a:p>
      </dgm:t>
    </dgm:pt>
    <dgm:pt modelId="{EF1CDBE1-A73B-4BC7-A247-CA97A800AA02}" type="parTrans" cxnId="{B331EB9B-E768-448C-85E9-0F1C3780E500}">
      <dgm:prSet/>
      <dgm:spPr/>
      <dgm:t>
        <a:bodyPr/>
        <a:lstStyle/>
        <a:p>
          <a:endParaRPr lang="zh-TW" altLang="en-US" b="1"/>
        </a:p>
      </dgm:t>
    </dgm:pt>
    <dgm:pt modelId="{AF9233AD-549C-4FCE-902B-FC553F5024E0}" type="sibTrans" cxnId="{B331EB9B-E768-448C-85E9-0F1C3780E500}">
      <dgm:prSet/>
      <dgm:spPr/>
      <dgm:t>
        <a:bodyPr/>
        <a:lstStyle/>
        <a:p>
          <a:endParaRPr lang="zh-TW" altLang="en-US" b="1"/>
        </a:p>
      </dgm:t>
    </dgm:pt>
    <dgm:pt modelId="{AC984A70-2E77-41D6-88EC-DB1237470443}">
      <dgm:prSet phldrT="[文字]"/>
      <dgm:spPr/>
      <dgm:t>
        <a:bodyPr/>
        <a:lstStyle/>
        <a:p>
          <a:r>
            <a:rPr lang="zh-TW" b="1" dirty="0" smtClean="0"/>
            <a:t>建置安全性虛擬私有網路計畫</a:t>
          </a:r>
          <a:endParaRPr lang="zh-TW" altLang="en-US" b="1" dirty="0"/>
        </a:p>
      </dgm:t>
    </dgm:pt>
    <dgm:pt modelId="{3F5EB03F-0BD1-4D93-9332-B7BD538263C7}" type="parTrans" cxnId="{17C9E63D-677B-43AA-8A0B-293AB5F2EAC8}">
      <dgm:prSet/>
      <dgm:spPr/>
      <dgm:t>
        <a:bodyPr/>
        <a:lstStyle/>
        <a:p>
          <a:endParaRPr lang="zh-TW" altLang="en-US" b="1"/>
        </a:p>
      </dgm:t>
    </dgm:pt>
    <dgm:pt modelId="{6CB5DC05-05C4-47C6-A47D-25C5C1B9E93C}" type="sibTrans" cxnId="{17C9E63D-677B-43AA-8A0B-293AB5F2EAC8}">
      <dgm:prSet/>
      <dgm:spPr/>
      <dgm:t>
        <a:bodyPr/>
        <a:lstStyle/>
        <a:p>
          <a:endParaRPr lang="zh-TW" altLang="en-US" b="1"/>
        </a:p>
      </dgm:t>
    </dgm:pt>
    <dgm:pt modelId="{F00E8CE1-C7DE-47FD-BB39-5F9BBD0C3391}" type="pres">
      <dgm:prSet presAssocID="{9A22CCFF-73B5-4341-A2A9-56C96303D235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FC77B5D0-CC35-4E30-B128-868EFB8EBBEB}" type="pres">
      <dgm:prSet presAssocID="{EA86080D-3110-478B-8946-33CEA0C0BB6B}" presName="compNode" presStyleCnt="0"/>
      <dgm:spPr/>
    </dgm:pt>
    <dgm:pt modelId="{F6FD84B8-8A1D-40C5-86CD-10C014A1BD25}" type="pres">
      <dgm:prSet presAssocID="{EA86080D-3110-478B-8946-33CEA0C0BB6B}" presName="aNode" presStyleLbl="bgShp" presStyleIdx="0" presStyleCnt="3"/>
      <dgm:spPr/>
      <dgm:t>
        <a:bodyPr/>
        <a:lstStyle/>
        <a:p>
          <a:endParaRPr lang="zh-TW" altLang="en-US"/>
        </a:p>
      </dgm:t>
    </dgm:pt>
    <dgm:pt modelId="{F9EC0052-4EAF-478A-BCA3-307FA2F2FDAC}" type="pres">
      <dgm:prSet presAssocID="{EA86080D-3110-478B-8946-33CEA0C0BB6B}" presName="textNode" presStyleLbl="bgShp" presStyleIdx="0" presStyleCnt="3"/>
      <dgm:spPr/>
      <dgm:t>
        <a:bodyPr/>
        <a:lstStyle/>
        <a:p>
          <a:endParaRPr lang="zh-TW" altLang="en-US"/>
        </a:p>
      </dgm:t>
    </dgm:pt>
    <dgm:pt modelId="{B04D2610-F157-40EB-B894-F723DD9B0332}" type="pres">
      <dgm:prSet presAssocID="{EA86080D-3110-478B-8946-33CEA0C0BB6B}" presName="compChildNode" presStyleCnt="0"/>
      <dgm:spPr/>
    </dgm:pt>
    <dgm:pt modelId="{06CFE546-82F0-42BC-8DCE-2C820FE468DF}" type="pres">
      <dgm:prSet presAssocID="{EA86080D-3110-478B-8946-33CEA0C0BB6B}" presName="theInnerList" presStyleCnt="0"/>
      <dgm:spPr/>
    </dgm:pt>
    <dgm:pt modelId="{758E2643-8537-4A99-8527-27DC1A62C842}" type="pres">
      <dgm:prSet presAssocID="{6C567870-7187-40DC-90FD-18720054957D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64A908F-5256-4C1D-BA58-1AC1F4B892A1}" type="pres">
      <dgm:prSet presAssocID="{6C567870-7187-40DC-90FD-18720054957D}" presName="aSpace2" presStyleCnt="0"/>
      <dgm:spPr/>
    </dgm:pt>
    <dgm:pt modelId="{60F07BF5-A880-4C74-879D-1FFBEA069357}" type="pres">
      <dgm:prSet presAssocID="{644D60A7-93D0-4FFA-95C0-80C7217E6786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F40E226-BBB3-4FAD-A46D-E928CC5CA99C}" type="pres">
      <dgm:prSet presAssocID="{EA86080D-3110-478B-8946-33CEA0C0BB6B}" presName="aSpace" presStyleCnt="0"/>
      <dgm:spPr/>
    </dgm:pt>
    <dgm:pt modelId="{45E93CF2-FDF9-489E-A6BA-F8514F0B8B92}" type="pres">
      <dgm:prSet presAssocID="{09A6755B-48F4-4DED-96B6-87EB00202B2E}" presName="compNode" presStyleCnt="0"/>
      <dgm:spPr/>
    </dgm:pt>
    <dgm:pt modelId="{EC46C914-ACFD-4D0C-89D6-39DE844F94CA}" type="pres">
      <dgm:prSet presAssocID="{09A6755B-48F4-4DED-96B6-87EB00202B2E}" presName="aNode" presStyleLbl="bgShp" presStyleIdx="1" presStyleCnt="3"/>
      <dgm:spPr/>
      <dgm:t>
        <a:bodyPr/>
        <a:lstStyle/>
        <a:p>
          <a:endParaRPr lang="zh-TW" altLang="en-US"/>
        </a:p>
      </dgm:t>
    </dgm:pt>
    <dgm:pt modelId="{11CBD2D7-B3CE-43AE-BFCE-BB79340CE67D}" type="pres">
      <dgm:prSet presAssocID="{09A6755B-48F4-4DED-96B6-87EB00202B2E}" presName="textNode" presStyleLbl="bgShp" presStyleIdx="1" presStyleCnt="3"/>
      <dgm:spPr/>
      <dgm:t>
        <a:bodyPr/>
        <a:lstStyle/>
        <a:p>
          <a:endParaRPr lang="zh-TW" altLang="en-US"/>
        </a:p>
      </dgm:t>
    </dgm:pt>
    <dgm:pt modelId="{B2B7344E-8A09-4D21-9D8B-1952FD91ED31}" type="pres">
      <dgm:prSet presAssocID="{09A6755B-48F4-4DED-96B6-87EB00202B2E}" presName="compChildNode" presStyleCnt="0"/>
      <dgm:spPr/>
    </dgm:pt>
    <dgm:pt modelId="{100D4A68-E4C8-4DC7-B646-2A9EC6918570}" type="pres">
      <dgm:prSet presAssocID="{09A6755B-48F4-4DED-96B6-87EB00202B2E}" presName="theInnerList" presStyleCnt="0"/>
      <dgm:spPr/>
    </dgm:pt>
    <dgm:pt modelId="{83801839-B7CC-41DE-9824-610D3955864B}" type="pres">
      <dgm:prSet presAssocID="{1CCA736A-E05F-44E4-8ACC-5246498A41C7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3E45F49-2D9B-4A6D-B085-6C4C6CE94C67}" type="pres">
      <dgm:prSet presAssocID="{1CCA736A-E05F-44E4-8ACC-5246498A41C7}" presName="aSpace2" presStyleCnt="0"/>
      <dgm:spPr/>
    </dgm:pt>
    <dgm:pt modelId="{49FC09E2-F2C2-49CD-AC6C-C965266E568B}" type="pres">
      <dgm:prSet presAssocID="{14DB5092-38CB-45E6-B182-69110D860185}" presName="child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034E522-32DB-49E1-B0B4-CD78D1BFA409}" type="pres">
      <dgm:prSet presAssocID="{09A6755B-48F4-4DED-96B6-87EB00202B2E}" presName="aSpace" presStyleCnt="0"/>
      <dgm:spPr/>
    </dgm:pt>
    <dgm:pt modelId="{43632FA1-4257-4A72-9D98-B4660EDA9AD6}" type="pres">
      <dgm:prSet presAssocID="{85451ADF-C39B-4C8B-A71C-520B5543E908}" presName="compNode" presStyleCnt="0"/>
      <dgm:spPr/>
    </dgm:pt>
    <dgm:pt modelId="{9B988CA9-B3FE-4649-9702-04DAA450E28B}" type="pres">
      <dgm:prSet presAssocID="{85451ADF-C39B-4C8B-A71C-520B5543E908}" presName="aNode" presStyleLbl="bgShp" presStyleIdx="2" presStyleCnt="3"/>
      <dgm:spPr/>
      <dgm:t>
        <a:bodyPr/>
        <a:lstStyle/>
        <a:p>
          <a:endParaRPr lang="zh-TW" altLang="en-US"/>
        </a:p>
      </dgm:t>
    </dgm:pt>
    <dgm:pt modelId="{CDB68C8A-46FB-45FA-9727-5D053A267112}" type="pres">
      <dgm:prSet presAssocID="{85451ADF-C39B-4C8B-A71C-520B5543E908}" presName="textNode" presStyleLbl="bgShp" presStyleIdx="2" presStyleCnt="3"/>
      <dgm:spPr/>
      <dgm:t>
        <a:bodyPr/>
        <a:lstStyle/>
        <a:p>
          <a:endParaRPr lang="zh-TW" altLang="en-US"/>
        </a:p>
      </dgm:t>
    </dgm:pt>
    <dgm:pt modelId="{A8483C25-60DD-473A-B32F-4D8FFD334900}" type="pres">
      <dgm:prSet presAssocID="{85451ADF-C39B-4C8B-A71C-520B5543E908}" presName="compChildNode" presStyleCnt="0"/>
      <dgm:spPr/>
    </dgm:pt>
    <dgm:pt modelId="{5CF38553-1844-4D48-857F-F0C3E53EA580}" type="pres">
      <dgm:prSet presAssocID="{85451ADF-C39B-4C8B-A71C-520B5543E908}" presName="theInnerList" presStyleCnt="0"/>
      <dgm:spPr/>
    </dgm:pt>
    <dgm:pt modelId="{FDE2A9BC-D1D9-49AC-ADF8-6E10FDD2F9E9}" type="pres">
      <dgm:prSet presAssocID="{DFF3DED0-3EA4-4516-90AB-ED4C67A15C24}" presName="child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E98756-1FE6-4CD9-8BD4-482AA45B90FF}" type="pres">
      <dgm:prSet presAssocID="{DFF3DED0-3EA4-4516-90AB-ED4C67A15C24}" presName="aSpace2" presStyleCnt="0"/>
      <dgm:spPr/>
    </dgm:pt>
    <dgm:pt modelId="{77D228F1-7A2D-4A99-B19F-F95ABE29D4B8}" type="pres">
      <dgm:prSet presAssocID="{AC984A70-2E77-41D6-88EC-DB1237470443}" presName="child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A24AC60-C0A4-4BD3-BA75-61454BCD252F}" srcId="{9A22CCFF-73B5-4341-A2A9-56C96303D235}" destId="{09A6755B-48F4-4DED-96B6-87EB00202B2E}" srcOrd="1" destOrd="0" parTransId="{AE3A8B3E-FB58-441B-A1D5-56F5F3C75E64}" sibTransId="{65329611-EFDE-4476-98E1-B4E434277855}"/>
    <dgm:cxn modelId="{20B37EE4-F0F2-4F54-A317-4F962EA2E3A1}" type="presOf" srcId="{09A6755B-48F4-4DED-96B6-87EB00202B2E}" destId="{11CBD2D7-B3CE-43AE-BFCE-BB79340CE67D}" srcOrd="1" destOrd="0" presId="urn:microsoft.com/office/officeart/2005/8/layout/lProcess2"/>
    <dgm:cxn modelId="{81E8B98E-2B8B-4E6D-8AA0-36CA88A6C99C}" type="presOf" srcId="{AC984A70-2E77-41D6-88EC-DB1237470443}" destId="{77D228F1-7A2D-4A99-B19F-F95ABE29D4B8}" srcOrd="0" destOrd="0" presId="urn:microsoft.com/office/officeart/2005/8/layout/lProcess2"/>
    <dgm:cxn modelId="{0980F550-D568-4DCE-8ACA-333105A6CFB3}" srcId="{9A22CCFF-73B5-4341-A2A9-56C96303D235}" destId="{85451ADF-C39B-4C8B-A71C-520B5543E908}" srcOrd="2" destOrd="0" parTransId="{480BC604-6FAA-4F33-A28F-732AB45E2579}" sibTransId="{8E143CF2-3C21-4340-82E3-F8D308434B09}"/>
    <dgm:cxn modelId="{C9CD2EB5-8B75-433F-A65E-A0137BBEA56A}" type="presOf" srcId="{644D60A7-93D0-4FFA-95C0-80C7217E6786}" destId="{60F07BF5-A880-4C74-879D-1FFBEA069357}" srcOrd="0" destOrd="0" presId="urn:microsoft.com/office/officeart/2005/8/layout/lProcess2"/>
    <dgm:cxn modelId="{F297EB87-FD95-41F9-B7D6-E1842D925675}" type="presOf" srcId="{85451ADF-C39B-4C8B-A71C-520B5543E908}" destId="{CDB68C8A-46FB-45FA-9727-5D053A267112}" srcOrd="1" destOrd="0" presId="urn:microsoft.com/office/officeart/2005/8/layout/lProcess2"/>
    <dgm:cxn modelId="{2EB9E81F-B955-4BD0-AC3F-99936415183F}" srcId="{09A6755B-48F4-4DED-96B6-87EB00202B2E}" destId="{14DB5092-38CB-45E6-B182-69110D860185}" srcOrd="1" destOrd="0" parTransId="{C7AA3BBB-BE0D-4B91-8449-0554676E92B3}" sibTransId="{CACA63E2-F4A0-4732-90F8-F4BB5473C564}"/>
    <dgm:cxn modelId="{20C5CE55-F805-42F0-B6AD-F9D05B4E89CB}" type="presOf" srcId="{85451ADF-C39B-4C8B-A71C-520B5543E908}" destId="{9B988CA9-B3FE-4649-9702-04DAA450E28B}" srcOrd="0" destOrd="0" presId="urn:microsoft.com/office/officeart/2005/8/layout/lProcess2"/>
    <dgm:cxn modelId="{17C9E63D-677B-43AA-8A0B-293AB5F2EAC8}" srcId="{85451ADF-C39B-4C8B-A71C-520B5543E908}" destId="{AC984A70-2E77-41D6-88EC-DB1237470443}" srcOrd="1" destOrd="0" parTransId="{3F5EB03F-0BD1-4D93-9332-B7BD538263C7}" sibTransId="{6CB5DC05-05C4-47C6-A47D-25C5C1B9E93C}"/>
    <dgm:cxn modelId="{DA91EAFD-A8E0-4346-BAB8-B0B38A14D046}" type="presOf" srcId="{09A6755B-48F4-4DED-96B6-87EB00202B2E}" destId="{EC46C914-ACFD-4D0C-89D6-39DE844F94CA}" srcOrd="0" destOrd="0" presId="urn:microsoft.com/office/officeart/2005/8/layout/lProcess2"/>
    <dgm:cxn modelId="{95E3BBD2-7319-4FE6-9D2E-1635B2B8017C}" type="presOf" srcId="{EA86080D-3110-478B-8946-33CEA0C0BB6B}" destId="{F6FD84B8-8A1D-40C5-86CD-10C014A1BD25}" srcOrd="0" destOrd="0" presId="urn:microsoft.com/office/officeart/2005/8/layout/lProcess2"/>
    <dgm:cxn modelId="{A9B1132A-461F-4B02-A3F7-F9D10148F406}" type="presOf" srcId="{1CCA736A-E05F-44E4-8ACC-5246498A41C7}" destId="{83801839-B7CC-41DE-9824-610D3955864B}" srcOrd="0" destOrd="0" presId="urn:microsoft.com/office/officeart/2005/8/layout/lProcess2"/>
    <dgm:cxn modelId="{80421190-784B-4C2B-A623-F4B7FE8158E2}" type="presOf" srcId="{DFF3DED0-3EA4-4516-90AB-ED4C67A15C24}" destId="{FDE2A9BC-D1D9-49AC-ADF8-6E10FDD2F9E9}" srcOrd="0" destOrd="0" presId="urn:microsoft.com/office/officeart/2005/8/layout/lProcess2"/>
    <dgm:cxn modelId="{77B9EC7D-19D2-4553-B4CC-548A6875406B}" type="presOf" srcId="{9A22CCFF-73B5-4341-A2A9-56C96303D235}" destId="{F00E8CE1-C7DE-47FD-BB39-5F9BBD0C3391}" srcOrd="0" destOrd="0" presId="urn:microsoft.com/office/officeart/2005/8/layout/lProcess2"/>
    <dgm:cxn modelId="{6026BFD6-0F04-40CD-B114-CAD283097ABC}" type="presOf" srcId="{14DB5092-38CB-45E6-B182-69110D860185}" destId="{49FC09E2-F2C2-49CD-AC6C-C965266E568B}" srcOrd="0" destOrd="0" presId="urn:microsoft.com/office/officeart/2005/8/layout/lProcess2"/>
    <dgm:cxn modelId="{1601349D-3B96-4372-934E-1B6D457E2736}" srcId="{EA86080D-3110-478B-8946-33CEA0C0BB6B}" destId="{6C567870-7187-40DC-90FD-18720054957D}" srcOrd="0" destOrd="0" parTransId="{F3308A83-0BE7-4D18-A8DE-24107247B543}" sibTransId="{D4DC69C2-C63E-4C73-A99A-0719865EF8F1}"/>
    <dgm:cxn modelId="{12594AB1-497F-4643-A211-5E50FDEE5427}" srcId="{9A22CCFF-73B5-4341-A2A9-56C96303D235}" destId="{EA86080D-3110-478B-8946-33CEA0C0BB6B}" srcOrd="0" destOrd="0" parTransId="{41FF1270-F252-4E8C-8225-8C4CDD9A19D3}" sibTransId="{57E7D286-3DDF-4A2B-B018-63C36D185BB7}"/>
    <dgm:cxn modelId="{C29B0B06-ACE4-47C3-94EF-9B2658BA4FAD}" srcId="{09A6755B-48F4-4DED-96B6-87EB00202B2E}" destId="{1CCA736A-E05F-44E4-8ACC-5246498A41C7}" srcOrd="0" destOrd="0" parTransId="{64BF08A5-062F-4458-B3EB-37761649EAFF}" sibTransId="{1D1AE5DA-31F7-4724-B2C4-075C8801AE6A}"/>
    <dgm:cxn modelId="{B331EB9B-E768-448C-85E9-0F1C3780E500}" srcId="{85451ADF-C39B-4C8B-A71C-520B5543E908}" destId="{DFF3DED0-3EA4-4516-90AB-ED4C67A15C24}" srcOrd="0" destOrd="0" parTransId="{EF1CDBE1-A73B-4BC7-A247-CA97A800AA02}" sibTransId="{AF9233AD-549C-4FCE-902B-FC553F5024E0}"/>
    <dgm:cxn modelId="{469BBB3C-F312-49C0-977C-01301FA85DB6}" type="presOf" srcId="{6C567870-7187-40DC-90FD-18720054957D}" destId="{758E2643-8537-4A99-8527-27DC1A62C842}" srcOrd="0" destOrd="0" presId="urn:microsoft.com/office/officeart/2005/8/layout/lProcess2"/>
    <dgm:cxn modelId="{494A2414-463E-4ECD-808B-2A2AF32F5FBB}" srcId="{EA86080D-3110-478B-8946-33CEA0C0BB6B}" destId="{644D60A7-93D0-4FFA-95C0-80C7217E6786}" srcOrd="1" destOrd="0" parTransId="{C853BBD0-2AB2-4896-BFBC-5E575B5E5EEE}" sibTransId="{7336FFA6-AF15-4F8E-8F81-DF4901C2B446}"/>
    <dgm:cxn modelId="{6330CD85-90A6-47FB-AC88-FA8DA53A3459}" type="presOf" srcId="{EA86080D-3110-478B-8946-33CEA0C0BB6B}" destId="{F9EC0052-4EAF-478A-BCA3-307FA2F2FDAC}" srcOrd="1" destOrd="0" presId="urn:microsoft.com/office/officeart/2005/8/layout/lProcess2"/>
    <dgm:cxn modelId="{B8CD8BFF-C286-4A3E-8F23-4D8A4BAC0FD8}" type="presParOf" srcId="{F00E8CE1-C7DE-47FD-BB39-5F9BBD0C3391}" destId="{FC77B5D0-CC35-4E30-B128-868EFB8EBBEB}" srcOrd="0" destOrd="0" presId="urn:microsoft.com/office/officeart/2005/8/layout/lProcess2"/>
    <dgm:cxn modelId="{27170E36-4C68-4AC3-9248-269D165FA6CD}" type="presParOf" srcId="{FC77B5D0-CC35-4E30-B128-868EFB8EBBEB}" destId="{F6FD84B8-8A1D-40C5-86CD-10C014A1BD25}" srcOrd="0" destOrd="0" presId="urn:microsoft.com/office/officeart/2005/8/layout/lProcess2"/>
    <dgm:cxn modelId="{003FD97B-F191-47B7-BADA-032680880975}" type="presParOf" srcId="{FC77B5D0-CC35-4E30-B128-868EFB8EBBEB}" destId="{F9EC0052-4EAF-478A-BCA3-307FA2F2FDAC}" srcOrd="1" destOrd="0" presId="urn:microsoft.com/office/officeart/2005/8/layout/lProcess2"/>
    <dgm:cxn modelId="{C3FA45BB-F345-4CAD-8A88-DE43FEA114FD}" type="presParOf" srcId="{FC77B5D0-CC35-4E30-B128-868EFB8EBBEB}" destId="{B04D2610-F157-40EB-B894-F723DD9B0332}" srcOrd="2" destOrd="0" presId="urn:microsoft.com/office/officeart/2005/8/layout/lProcess2"/>
    <dgm:cxn modelId="{E96CE157-1185-4E16-8D1D-AEA75B026530}" type="presParOf" srcId="{B04D2610-F157-40EB-B894-F723DD9B0332}" destId="{06CFE546-82F0-42BC-8DCE-2C820FE468DF}" srcOrd="0" destOrd="0" presId="urn:microsoft.com/office/officeart/2005/8/layout/lProcess2"/>
    <dgm:cxn modelId="{D3048924-D57A-4380-BF2A-A60B55FBF360}" type="presParOf" srcId="{06CFE546-82F0-42BC-8DCE-2C820FE468DF}" destId="{758E2643-8537-4A99-8527-27DC1A62C842}" srcOrd="0" destOrd="0" presId="urn:microsoft.com/office/officeart/2005/8/layout/lProcess2"/>
    <dgm:cxn modelId="{1BF2B5BC-2258-43C9-A078-7962381ADDCB}" type="presParOf" srcId="{06CFE546-82F0-42BC-8DCE-2C820FE468DF}" destId="{364A908F-5256-4C1D-BA58-1AC1F4B892A1}" srcOrd="1" destOrd="0" presId="urn:microsoft.com/office/officeart/2005/8/layout/lProcess2"/>
    <dgm:cxn modelId="{4432DCAD-5448-4CE9-8084-26F2A195AD37}" type="presParOf" srcId="{06CFE546-82F0-42BC-8DCE-2C820FE468DF}" destId="{60F07BF5-A880-4C74-879D-1FFBEA069357}" srcOrd="2" destOrd="0" presId="urn:microsoft.com/office/officeart/2005/8/layout/lProcess2"/>
    <dgm:cxn modelId="{268853EA-E1DB-437A-8E16-0FA065C73959}" type="presParOf" srcId="{F00E8CE1-C7DE-47FD-BB39-5F9BBD0C3391}" destId="{FF40E226-BBB3-4FAD-A46D-E928CC5CA99C}" srcOrd="1" destOrd="0" presId="urn:microsoft.com/office/officeart/2005/8/layout/lProcess2"/>
    <dgm:cxn modelId="{17C50E39-F25A-4A70-A9E5-458B4AD7A2D1}" type="presParOf" srcId="{F00E8CE1-C7DE-47FD-BB39-5F9BBD0C3391}" destId="{45E93CF2-FDF9-489E-A6BA-F8514F0B8B92}" srcOrd="2" destOrd="0" presId="urn:microsoft.com/office/officeart/2005/8/layout/lProcess2"/>
    <dgm:cxn modelId="{C765C826-1BD8-486A-9E08-1C5DCF2AE1BF}" type="presParOf" srcId="{45E93CF2-FDF9-489E-A6BA-F8514F0B8B92}" destId="{EC46C914-ACFD-4D0C-89D6-39DE844F94CA}" srcOrd="0" destOrd="0" presId="urn:microsoft.com/office/officeart/2005/8/layout/lProcess2"/>
    <dgm:cxn modelId="{AD2CC2BD-E1B7-4527-A9E0-849EE8A187F0}" type="presParOf" srcId="{45E93CF2-FDF9-489E-A6BA-F8514F0B8B92}" destId="{11CBD2D7-B3CE-43AE-BFCE-BB79340CE67D}" srcOrd="1" destOrd="0" presId="urn:microsoft.com/office/officeart/2005/8/layout/lProcess2"/>
    <dgm:cxn modelId="{DAE91FDC-0898-401A-809C-FFAFFC689A17}" type="presParOf" srcId="{45E93CF2-FDF9-489E-A6BA-F8514F0B8B92}" destId="{B2B7344E-8A09-4D21-9D8B-1952FD91ED31}" srcOrd="2" destOrd="0" presId="urn:microsoft.com/office/officeart/2005/8/layout/lProcess2"/>
    <dgm:cxn modelId="{36361CF6-D4E7-49AA-A44D-16864C4F96DA}" type="presParOf" srcId="{B2B7344E-8A09-4D21-9D8B-1952FD91ED31}" destId="{100D4A68-E4C8-4DC7-B646-2A9EC6918570}" srcOrd="0" destOrd="0" presId="urn:microsoft.com/office/officeart/2005/8/layout/lProcess2"/>
    <dgm:cxn modelId="{04B83D12-A853-45A9-9EC2-0AEECC1131F0}" type="presParOf" srcId="{100D4A68-E4C8-4DC7-B646-2A9EC6918570}" destId="{83801839-B7CC-41DE-9824-610D3955864B}" srcOrd="0" destOrd="0" presId="urn:microsoft.com/office/officeart/2005/8/layout/lProcess2"/>
    <dgm:cxn modelId="{65ABD28F-CAC6-46F0-B6B4-06B6D66BAA63}" type="presParOf" srcId="{100D4A68-E4C8-4DC7-B646-2A9EC6918570}" destId="{13E45F49-2D9B-4A6D-B085-6C4C6CE94C67}" srcOrd="1" destOrd="0" presId="urn:microsoft.com/office/officeart/2005/8/layout/lProcess2"/>
    <dgm:cxn modelId="{6E8117CA-04B8-460F-BE9D-E6F9E269044B}" type="presParOf" srcId="{100D4A68-E4C8-4DC7-B646-2A9EC6918570}" destId="{49FC09E2-F2C2-49CD-AC6C-C965266E568B}" srcOrd="2" destOrd="0" presId="urn:microsoft.com/office/officeart/2005/8/layout/lProcess2"/>
    <dgm:cxn modelId="{123B3B75-4C00-46EE-A840-8153FD3B4567}" type="presParOf" srcId="{F00E8CE1-C7DE-47FD-BB39-5F9BBD0C3391}" destId="{2034E522-32DB-49E1-B0B4-CD78D1BFA409}" srcOrd="3" destOrd="0" presId="urn:microsoft.com/office/officeart/2005/8/layout/lProcess2"/>
    <dgm:cxn modelId="{2AD34AF4-08F7-43B6-82DB-4CF09FECE69E}" type="presParOf" srcId="{F00E8CE1-C7DE-47FD-BB39-5F9BBD0C3391}" destId="{43632FA1-4257-4A72-9D98-B4660EDA9AD6}" srcOrd="4" destOrd="0" presId="urn:microsoft.com/office/officeart/2005/8/layout/lProcess2"/>
    <dgm:cxn modelId="{0E0A77E4-6484-4A42-A7CF-22FC05B6EB39}" type="presParOf" srcId="{43632FA1-4257-4A72-9D98-B4660EDA9AD6}" destId="{9B988CA9-B3FE-4649-9702-04DAA450E28B}" srcOrd="0" destOrd="0" presId="urn:microsoft.com/office/officeart/2005/8/layout/lProcess2"/>
    <dgm:cxn modelId="{DF320362-93AE-462E-8B18-248E78716019}" type="presParOf" srcId="{43632FA1-4257-4A72-9D98-B4660EDA9AD6}" destId="{CDB68C8A-46FB-45FA-9727-5D053A267112}" srcOrd="1" destOrd="0" presId="urn:microsoft.com/office/officeart/2005/8/layout/lProcess2"/>
    <dgm:cxn modelId="{99B3FA9D-69D7-4894-ADDA-96338BC301E3}" type="presParOf" srcId="{43632FA1-4257-4A72-9D98-B4660EDA9AD6}" destId="{A8483C25-60DD-473A-B32F-4D8FFD334900}" srcOrd="2" destOrd="0" presId="urn:microsoft.com/office/officeart/2005/8/layout/lProcess2"/>
    <dgm:cxn modelId="{75EA06C8-F4E6-4D1A-BC0E-3EAC084C2C6D}" type="presParOf" srcId="{A8483C25-60DD-473A-B32F-4D8FFD334900}" destId="{5CF38553-1844-4D48-857F-F0C3E53EA580}" srcOrd="0" destOrd="0" presId="urn:microsoft.com/office/officeart/2005/8/layout/lProcess2"/>
    <dgm:cxn modelId="{B71D4BF4-6671-4AE6-968F-369741658CB8}" type="presParOf" srcId="{5CF38553-1844-4D48-857F-F0C3E53EA580}" destId="{FDE2A9BC-D1D9-49AC-ADF8-6E10FDD2F9E9}" srcOrd="0" destOrd="0" presId="urn:microsoft.com/office/officeart/2005/8/layout/lProcess2"/>
    <dgm:cxn modelId="{4AD21036-B24E-47D5-BB5C-1854FE0DF14F}" type="presParOf" srcId="{5CF38553-1844-4D48-857F-F0C3E53EA580}" destId="{2EE98756-1FE6-4CD9-8BD4-482AA45B90FF}" srcOrd="1" destOrd="0" presId="urn:microsoft.com/office/officeart/2005/8/layout/lProcess2"/>
    <dgm:cxn modelId="{C69E173A-9013-4ED6-8C2B-1BC115A77F49}" type="presParOf" srcId="{5CF38553-1844-4D48-857F-F0C3E53EA580}" destId="{77D228F1-7A2D-4A99-B19F-F95ABE29D4B8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BCEB4F-A5E1-4251-8ED9-45C70E5229EA}" type="doc">
      <dgm:prSet loTypeId="urn:microsoft.com/office/officeart/2005/8/layout/list1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zh-TW" altLang="en-US"/>
        </a:p>
      </dgm:t>
    </dgm:pt>
    <dgm:pt modelId="{7650BD20-7A28-4DDD-8E93-2ED6B64D297D}">
      <dgm:prSet phldrT="[文字]"/>
      <dgm:spPr/>
      <dgm:t>
        <a:bodyPr/>
        <a:lstStyle/>
        <a:p>
          <a:r>
            <a:rPr lang="zh-TW" b="1" dirty="0" smtClean="0"/>
            <a:t>強化資訊安全</a:t>
          </a:r>
          <a:endParaRPr lang="zh-TW" altLang="en-US" b="1" dirty="0"/>
        </a:p>
      </dgm:t>
    </dgm:pt>
    <dgm:pt modelId="{E0A5A5EC-8D5B-406A-8194-59500C42D5DF}" type="parTrans" cxnId="{C758FB88-8656-48F2-B8FD-4C0110FAB435}">
      <dgm:prSet/>
      <dgm:spPr/>
      <dgm:t>
        <a:bodyPr/>
        <a:lstStyle/>
        <a:p>
          <a:endParaRPr lang="zh-TW" altLang="en-US"/>
        </a:p>
      </dgm:t>
    </dgm:pt>
    <dgm:pt modelId="{655DA8A7-2DD2-4DDA-99AF-D7C572E7B760}" type="sibTrans" cxnId="{C758FB88-8656-48F2-B8FD-4C0110FAB435}">
      <dgm:prSet/>
      <dgm:spPr/>
      <dgm:t>
        <a:bodyPr/>
        <a:lstStyle/>
        <a:p>
          <a:endParaRPr lang="zh-TW" altLang="en-US"/>
        </a:p>
      </dgm:t>
    </dgm:pt>
    <dgm:pt modelId="{439B12A0-DB2D-41D2-B292-CB626E2AEA44}">
      <dgm:prSet phldrT="[文字]"/>
      <dgm:spPr/>
      <dgm:t>
        <a:bodyPr/>
        <a:lstStyle/>
        <a:p>
          <a:r>
            <a:rPr lang="zh-TW" b="1" dirty="0" smtClean="0"/>
            <a:t>增強資訊安全防禦機制計畫</a:t>
          </a:r>
          <a:endParaRPr lang="zh-TW" altLang="en-US" dirty="0"/>
        </a:p>
      </dgm:t>
    </dgm:pt>
    <dgm:pt modelId="{0ABD10BB-4A58-4DF3-AFD5-9B1CEAA997C8}" type="parTrans" cxnId="{20243249-B0DE-4013-9539-D86AEC3E9EFD}">
      <dgm:prSet/>
      <dgm:spPr/>
      <dgm:t>
        <a:bodyPr/>
        <a:lstStyle/>
        <a:p>
          <a:endParaRPr lang="zh-TW" altLang="en-US"/>
        </a:p>
      </dgm:t>
    </dgm:pt>
    <dgm:pt modelId="{F2B25A3C-1CB9-4374-BFEB-989927A7D037}" type="sibTrans" cxnId="{20243249-B0DE-4013-9539-D86AEC3E9EFD}">
      <dgm:prSet/>
      <dgm:spPr/>
      <dgm:t>
        <a:bodyPr/>
        <a:lstStyle/>
        <a:p>
          <a:endParaRPr lang="zh-TW" altLang="en-US"/>
        </a:p>
      </dgm:t>
    </dgm:pt>
    <dgm:pt modelId="{F02CBFFE-8F2A-48A4-9E30-2F21710F11AE}">
      <dgm:prSet phldrT="[文字]"/>
      <dgm:spPr/>
      <dgm:t>
        <a:bodyPr/>
        <a:lstStyle/>
        <a:p>
          <a:r>
            <a:rPr lang="zh-TW" b="1" dirty="0" smtClean="0"/>
            <a:t>保護資料完整性</a:t>
          </a:r>
          <a:endParaRPr lang="zh-TW" altLang="en-US" b="1" dirty="0"/>
        </a:p>
      </dgm:t>
    </dgm:pt>
    <dgm:pt modelId="{3A63F1AB-38E1-486B-A9FD-DD92643A0983}" type="parTrans" cxnId="{FC27D6C5-8860-4604-BF8C-B494ED3E1859}">
      <dgm:prSet/>
      <dgm:spPr/>
      <dgm:t>
        <a:bodyPr/>
        <a:lstStyle/>
        <a:p>
          <a:endParaRPr lang="zh-TW" altLang="en-US"/>
        </a:p>
      </dgm:t>
    </dgm:pt>
    <dgm:pt modelId="{F1482385-4AB4-469A-A2DF-7875E370F5EF}" type="sibTrans" cxnId="{FC27D6C5-8860-4604-BF8C-B494ED3E1859}">
      <dgm:prSet/>
      <dgm:spPr/>
      <dgm:t>
        <a:bodyPr/>
        <a:lstStyle/>
        <a:p>
          <a:endParaRPr lang="zh-TW" altLang="en-US"/>
        </a:p>
      </dgm:t>
    </dgm:pt>
    <dgm:pt modelId="{435EEF45-B677-4DA9-A6F0-3E4F9664A4C5}">
      <dgm:prSet phldrT="[文字]"/>
      <dgm:spPr/>
      <dgm:t>
        <a:bodyPr/>
        <a:lstStyle/>
        <a:p>
          <a:r>
            <a:rPr lang="zh-TW" b="1" dirty="0" smtClean="0"/>
            <a:t>建置司法院及所屬機關備份系統計畫</a:t>
          </a:r>
          <a:endParaRPr lang="zh-TW" altLang="en-US" dirty="0"/>
        </a:p>
      </dgm:t>
    </dgm:pt>
    <dgm:pt modelId="{C3575E39-BA79-47B6-A2EB-5DED41E088E0}" type="parTrans" cxnId="{C02342B6-2F94-42DB-8474-ABBFBD9A75C2}">
      <dgm:prSet/>
      <dgm:spPr/>
      <dgm:t>
        <a:bodyPr/>
        <a:lstStyle/>
        <a:p>
          <a:endParaRPr lang="zh-TW" altLang="en-US"/>
        </a:p>
      </dgm:t>
    </dgm:pt>
    <dgm:pt modelId="{A14E59A0-4E70-4701-8C9A-A43215BDC5C6}" type="sibTrans" cxnId="{C02342B6-2F94-42DB-8474-ABBFBD9A75C2}">
      <dgm:prSet/>
      <dgm:spPr/>
      <dgm:t>
        <a:bodyPr/>
        <a:lstStyle/>
        <a:p>
          <a:endParaRPr lang="zh-TW" altLang="en-US"/>
        </a:p>
      </dgm:t>
    </dgm:pt>
    <dgm:pt modelId="{6582A5E7-7EF3-4390-98F1-EF5779E8B091}" type="pres">
      <dgm:prSet presAssocID="{BDBCEB4F-A5E1-4251-8ED9-45C70E5229E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BF915BF-9CEC-4141-B9D7-8BA8C4D75C75}" type="pres">
      <dgm:prSet presAssocID="{7650BD20-7A28-4DDD-8E93-2ED6B64D297D}" presName="parentLin" presStyleCnt="0"/>
      <dgm:spPr/>
      <dgm:t>
        <a:bodyPr/>
        <a:lstStyle/>
        <a:p>
          <a:endParaRPr lang="zh-TW" altLang="en-US"/>
        </a:p>
      </dgm:t>
    </dgm:pt>
    <dgm:pt modelId="{5B395A8B-120B-407B-ADA2-A4BF0698EDE7}" type="pres">
      <dgm:prSet presAssocID="{7650BD20-7A28-4DDD-8E93-2ED6B64D297D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20B8C0EE-F487-48F7-9F65-9BBF09B9A4F2}" type="pres">
      <dgm:prSet presAssocID="{7650BD20-7A28-4DDD-8E93-2ED6B64D297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656626-8723-4BEC-8FCF-1949CE4E79AE}" type="pres">
      <dgm:prSet presAssocID="{7650BD20-7A28-4DDD-8E93-2ED6B64D297D}" presName="negativeSpace" presStyleCnt="0"/>
      <dgm:spPr/>
      <dgm:t>
        <a:bodyPr/>
        <a:lstStyle/>
        <a:p>
          <a:endParaRPr lang="zh-TW" altLang="en-US"/>
        </a:p>
      </dgm:t>
    </dgm:pt>
    <dgm:pt modelId="{CDF12E78-93D7-434F-B042-470E0FBF43A9}" type="pres">
      <dgm:prSet presAssocID="{7650BD20-7A28-4DDD-8E93-2ED6B64D297D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9F823BE-466F-4D59-8D11-8D75D2B4E730}" type="pres">
      <dgm:prSet presAssocID="{655DA8A7-2DD2-4DDA-99AF-D7C572E7B760}" presName="spaceBetweenRectangles" presStyleCnt="0"/>
      <dgm:spPr/>
      <dgm:t>
        <a:bodyPr/>
        <a:lstStyle/>
        <a:p>
          <a:endParaRPr lang="zh-TW" altLang="en-US"/>
        </a:p>
      </dgm:t>
    </dgm:pt>
    <dgm:pt modelId="{042B1D87-D508-4EDE-9575-1ED5610A63CD}" type="pres">
      <dgm:prSet presAssocID="{F02CBFFE-8F2A-48A4-9E30-2F21710F11AE}" presName="parentLin" presStyleCnt="0"/>
      <dgm:spPr/>
      <dgm:t>
        <a:bodyPr/>
        <a:lstStyle/>
        <a:p>
          <a:endParaRPr lang="zh-TW" altLang="en-US"/>
        </a:p>
      </dgm:t>
    </dgm:pt>
    <dgm:pt modelId="{8FDA7654-EBD3-4E22-BEEC-CB2002D6E133}" type="pres">
      <dgm:prSet presAssocID="{F02CBFFE-8F2A-48A4-9E30-2F21710F11AE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E7BFC109-8D4B-4CD8-8165-2A17C5AFD1F6}" type="pres">
      <dgm:prSet presAssocID="{F02CBFFE-8F2A-48A4-9E30-2F21710F11A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2008066-044F-4832-BBBD-1D73D053F527}" type="pres">
      <dgm:prSet presAssocID="{F02CBFFE-8F2A-48A4-9E30-2F21710F11AE}" presName="negativeSpace" presStyleCnt="0"/>
      <dgm:spPr/>
      <dgm:t>
        <a:bodyPr/>
        <a:lstStyle/>
        <a:p>
          <a:endParaRPr lang="zh-TW" altLang="en-US"/>
        </a:p>
      </dgm:t>
    </dgm:pt>
    <dgm:pt modelId="{FED1543E-95E8-4DB1-BBA9-A5EFB7C38128}" type="pres">
      <dgm:prSet presAssocID="{F02CBFFE-8F2A-48A4-9E30-2F21710F11AE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0243249-B0DE-4013-9539-D86AEC3E9EFD}" srcId="{7650BD20-7A28-4DDD-8E93-2ED6B64D297D}" destId="{439B12A0-DB2D-41D2-B292-CB626E2AEA44}" srcOrd="0" destOrd="0" parTransId="{0ABD10BB-4A58-4DF3-AFD5-9B1CEAA997C8}" sibTransId="{F2B25A3C-1CB9-4374-BFEB-989927A7D037}"/>
    <dgm:cxn modelId="{D6AC8081-EF96-453D-A418-8DDFCFAEB61F}" type="presOf" srcId="{F02CBFFE-8F2A-48A4-9E30-2F21710F11AE}" destId="{E7BFC109-8D4B-4CD8-8165-2A17C5AFD1F6}" srcOrd="1" destOrd="0" presId="urn:microsoft.com/office/officeart/2005/8/layout/list1"/>
    <dgm:cxn modelId="{9E52DAD2-0D29-412C-B126-2BD627B49973}" type="presOf" srcId="{F02CBFFE-8F2A-48A4-9E30-2F21710F11AE}" destId="{8FDA7654-EBD3-4E22-BEEC-CB2002D6E133}" srcOrd="0" destOrd="0" presId="urn:microsoft.com/office/officeart/2005/8/layout/list1"/>
    <dgm:cxn modelId="{6D4DCBE1-2493-462C-A123-CC3C319294E9}" type="presOf" srcId="{435EEF45-B677-4DA9-A6F0-3E4F9664A4C5}" destId="{FED1543E-95E8-4DB1-BBA9-A5EFB7C38128}" srcOrd="0" destOrd="0" presId="urn:microsoft.com/office/officeart/2005/8/layout/list1"/>
    <dgm:cxn modelId="{FC27D6C5-8860-4604-BF8C-B494ED3E1859}" srcId="{BDBCEB4F-A5E1-4251-8ED9-45C70E5229EA}" destId="{F02CBFFE-8F2A-48A4-9E30-2F21710F11AE}" srcOrd="1" destOrd="0" parTransId="{3A63F1AB-38E1-486B-A9FD-DD92643A0983}" sibTransId="{F1482385-4AB4-469A-A2DF-7875E370F5EF}"/>
    <dgm:cxn modelId="{FDFB5660-BF29-4C56-837A-86EC1DF83B89}" type="presOf" srcId="{7650BD20-7A28-4DDD-8E93-2ED6B64D297D}" destId="{5B395A8B-120B-407B-ADA2-A4BF0698EDE7}" srcOrd="0" destOrd="0" presId="urn:microsoft.com/office/officeart/2005/8/layout/list1"/>
    <dgm:cxn modelId="{40C01A41-4141-4252-A05E-E3AFE3C7DD97}" type="presOf" srcId="{BDBCEB4F-A5E1-4251-8ED9-45C70E5229EA}" destId="{6582A5E7-7EF3-4390-98F1-EF5779E8B091}" srcOrd="0" destOrd="0" presId="urn:microsoft.com/office/officeart/2005/8/layout/list1"/>
    <dgm:cxn modelId="{C02342B6-2F94-42DB-8474-ABBFBD9A75C2}" srcId="{F02CBFFE-8F2A-48A4-9E30-2F21710F11AE}" destId="{435EEF45-B677-4DA9-A6F0-3E4F9664A4C5}" srcOrd="0" destOrd="0" parTransId="{C3575E39-BA79-47B6-A2EB-5DED41E088E0}" sibTransId="{A14E59A0-4E70-4701-8C9A-A43215BDC5C6}"/>
    <dgm:cxn modelId="{C758FB88-8656-48F2-B8FD-4C0110FAB435}" srcId="{BDBCEB4F-A5E1-4251-8ED9-45C70E5229EA}" destId="{7650BD20-7A28-4DDD-8E93-2ED6B64D297D}" srcOrd="0" destOrd="0" parTransId="{E0A5A5EC-8D5B-406A-8194-59500C42D5DF}" sibTransId="{655DA8A7-2DD2-4DDA-99AF-D7C572E7B760}"/>
    <dgm:cxn modelId="{7B553E46-E285-40EE-98D5-C843A87C429E}" type="presOf" srcId="{439B12A0-DB2D-41D2-B292-CB626E2AEA44}" destId="{CDF12E78-93D7-434F-B042-470E0FBF43A9}" srcOrd="0" destOrd="0" presId="urn:microsoft.com/office/officeart/2005/8/layout/list1"/>
    <dgm:cxn modelId="{DA06290D-A2FB-40E7-B5F6-880D1E46F478}" type="presOf" srcId="{7650BD20-7A28-4DDD-8E93-2ED6B64D297D}" destId="{20B8C0EE-F487-48F7-9F65-9BBF09B9A4F2}" srcOrd="1" destOrd="0" presId="urn:microsoft.com/office/officeart/2005/8/layout/list1"/>
    <dgm:cxn modelId="{545F32E9-1CCE-48B1-A354-B56FD2954978}" type="presParOf" srcId="{6582A5E7-7EF3-4390-98F1-EF5779E8B091}" destId="{7BF915BF-9CEC-4141-B9D7-8BA8C4D75C75}" srcOrd="0" destOrd="0" presId="urn:microsoft.com/office/officeart/2005/8/layout/list1"/>
    <dgm:cxn modelId="{A96B907A-923A-41B3-9A84-7AF422E09281}" type="presParOf" srcId="{7BF915BF-9CEC-4141-B9D7-8BA8C4D75C75}" destId="{5B395A8B-120B-407B-ADA2-A4BF0698EDE7}" srcOrd="0" destOrd="0" presId="urn:microsoft.com/office/officeart/2005/8/layout/list1"/>
    <dgm:cxn modelId="{D82E98FE-4BC4-4C48-BC6D-DD4FF3B32DC5}" type="presParOf" srcId="{7BF915BF-9CEC-4141-B9D7-8BA8C4D75C75}" destId="{20B8C0EE-F487-48F7-9F65-9BBF09B9A4F2}" srcOrd="1" destOrd="0" presId="urn:microsoft.com/office/officeart/2005/8/layout/list1"/>
    <dgm:cxn modelId="{4D40739F-9E6D-46B4-9276-CE3F6B190A48}" type="presParOf" srcId="{6582A5E7-7EF3-4390-98F1-EF5779E8B091}" destId="{D9656626-8723-4BEC-8FCF-1949CE4E79AE}" srcOrd="1" destOrd="0" presId="urn:microsoft.com/office/officeart/2005/8/layout/list1"/>
    <dgm:cxn modelId="{31827097-E52E-4997-B2BF-67508407982A}" type="presParOf" srcId="{6582A5E7-7EF3-4390-98F1-EF5779E8B091}" destId="{CDF12E78-93D7-434F-B042-470E0FBF43A9}" srcOrd="2" destOrd="0" presId="urn:microsoft.com/office/officeart/2005/8/layout/list1"/>
    <dgm:cxn modelId="{C4384B1E-5CC1-4EF8-AE5E-7F5028D2C313}" type="presParOf" srcId="{6582A5E7-7EF3-4390-98F1-EF5779E8B091}" destId="{09F823BE-466F-4D59-8D11-8D75D2B4E730}" srcOrd="3" destOrd="0" presId="urn:microsoft.com/office/officeart/2005/8/layout/list1"/>
    <dgm:cxn modelId="{BCD8F5A1-68B7-4ED4-8B87-D9C9D84A0EBF}" type="presParOf" srcId="{6582A5E7-7EF3-4390-98F1-EF5779E8B091}" destId="{042B1D87-D508-4EDE-9575-1ED5610A63CD}" srcOrd="4" destOrd="0" presId="urn:microsoft.com/office/officeart/2005/8/layout/list1"/>
    <dgm:cxn modelId="{3B9D6590-00AD-49CD-ACE1-C8C9FC06101A}" type="presParOf" srcId="{042B1D87-D508-4EDE-9575-1ED5610A63CD}" destId="{8FDA7654-EBD3-4E22-BEEC-CB2002D6E133}" srcOrd="0" destOrd="0" presId="urn:microsoft.com/office/officeart/2005/8/layout/list1"/>
    <dgm:cxn modelId="{CC6A8CFB-D5C3-4F77-9484-7EA4BE30D787}" type="presParOf" srcId="{042B1D87-D508-4EDE-9575-1ED5610A63CD}" destId="{E7BFC109-8D4B-4CD8-8165-2A17C5AFD1F6}" srcOrd="1" destOrd="0" presId="urn:microsoft.com/office/officeart/2005/8/layout/list1"/>
    <dgm:cxn modelId="{6FE4ACC5-692C-431C-B8EC-9E11C5CE9A17}" type="presParOf" srcId="{6582A5E7-7EF3-4390-98F1-EF5779E8B091}" destId="{E2008066-044F-4832-BBBD-1D73D053F527}" srcOrd="5" destOrd="0" presId="urn:microsoft.com/office/officeart/2005/8/layout/list1"/>
    <dgm:cxn modelId="{D403337F-04E0-454A-ACA9-55A3CB96B8A7}" type="presParOf" srcId="{6582A5E7-7EF3-4390-98F1-EF5779E8B091}" destId="{FED1543E-95E8-4DB1-BBA9-A5EFB7C38128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BB90E77-22CC-4EAA-968C-21D2134E5CF0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D025E53-C6DC-4824-A179-6CEC4FA13EAA}">
      <dgm:prSet phldrT="[文字]"/>
      <dgm:spPr/>
      <dgm:t>
        <a:bodyPr/>
        <a:lstStyle/>
        <a:p>
          <a:r>
            <a:rPr lang="zh-TW" b="1" dirty="0" smtClean="0"/>
            <a:t>活化政府資料提升資料價值</a:t>
          </a:r>
          <a:endParaRPr lang="zh-TW" altLang="en-US" b="1" dirty="0"/>
        </a:p>
      </dgm:t>
    </dgm:pt>
    <dgm:pt modelId="{87D951B4-F968-4117-ADEB-23A203FF73EF}" type="parTrans" cxnId="{D6639042-FB21-448B-A7F3-4E56E1C11348}">
      <dgm:prSet/>
      <dgm:spPr/>
      <dgm:t>
        <a:bodyPr/>
        <a:lstStyle/>
        <a:p>
          <a:endParaRPr lang="zh-TW" altLang="en-US"/>
        </a:p>
      </dgm:t>
    </dgm:pt>
    <dgm:pt modelId="{05C96951-18E3-416A-B579-E585EC07D54A}" type="sibTrans" cxnId="{D6639042-FB21-448B-A7F3-4E56E1C11348}">
      <dgm:prSet/>
      <dgm:spPr/>
      <dgm:t>
        <a:bodyPr/>
        <a:lstStyle/>
        <a:p>
          <a:endParaRPr lang="zh-TW" altLang="en-US"/>
        </a:p>
      </dgm:t>
    </dgm:pt>
    <dgm:pt modelId="{043423F9-494B-4A3A-9F37-4E6ECB3BA8A0}">
      <dgm:prSet phldrT="[文字]" custT="1"/>
      <dgm:spPr/>
      <dgm:t>
        <a:bodyPr anchor="ctr"/>
        <a:lstStyle/>
        <a:p>
          <a:r>
            <a:rPr lang="zh-TW" sz="2800" b="1" dirty="0" smtClean="0"/>
            <a:t>開放資料</a:t>
          </a:r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(Open Data)</a:t>
          </a:r>
          <a:r>
            <a:rPr lang="zh-TW" sz="2800" b="1" dirty="0" smtClean="0"/>
            <a:t>計畫</a:t>
          </a:r>
          <a:endParaRPr lang="zh-TW" altLang="en-US" sz="2800" dirty="0"/>
        </a:p>
      </dgm:t>
    </dgm:pt>
    <dgm:pt modelId="{B7167C0C-32D8-4259-9CEF-7AA37907C2DB}" type="parTrans" cxnId="{5D238A90-EE1A-45B1-BA8C-DBF4566317E0}">
      <dgm:prSet/>
      <dgm:spPr/>
      <dgm:t>
        <a:bodyPr/>
        <a:lstStyle/>
        <a:p>
          <a:endParaRPr lang="zh-TW" altLang="en-US"/>
        </a:p>
      </dgm:t>
    </dgm:pt>
    <dgm:pt modelId="{5FC4F3E5-C33C-4323-AC9A-706D0847D727}" type="sibTrans" cxnId="{5D238A90-EE1A-45B1-BA8C-DBF4566317E0}">
      <dgm:prSet/>
      <dgm:spPr/>
      <dgm:t>
        <a:bodyPr/>
        <a:lstStyle/>
        <a:p>
          <a:endParaRPr lang="zh-TW" altLang="en-US"/>
        </a:p>
      </dgm:t>
    </dgm:pt>
    <dgm:pt modelId="{FBB3C12E-AF85-4003-AC7B-230E851A2464}">
      <dgm:prSet phldrT="[文字]"/>
      <dgm:spPr/>
      <dgm:t>
        <a:bodyPr/>
        <a:lstStyle/>
        <a:p>
          <a:r>
            <a:rPr lang="zh-TW" b="1" dirty="0" smtClean="0"/>
            <a:t>審判資料大數據分析</a:t>
          </a:r>
          <a:endParaRPr lang="zh-TW" altLang="en-US" b="1" dirty="0"/>
        </a:p>
      </dgm:t>
    </dgm:pt>
    <dgm:pt modelId="{D5F9F59A-8F13-425D-943A-A7C9F1C3A931}" type="parTrans" cxnId="{DAADAD62-B427-4D73-A920-83B452DF2073}">
      <dgm:prSet/>
      <dgm:spPr/>
      <dgm:t>
        <a:bodyPr/>
        <a:lstStyle/>
        <a:p>
          <a:endParaRPr lang="zh-TW" altLang="en-US"/>
        </a:p>
      </dgm:t>
    </dgm:pt>
    <dgm:pt modelId="{66F16CF6-1780-4720-8EAB-056FC912DDBA}" type="sibTrans" cxnId="{DAADAD62-B427-4D73-A920-83B452DF2073}">
      <dgm:prSet/>
      <dgm:spPr/>
      <dgm:t>
        <a:bodyPr/>
        <a:lstStyle/>
        <a:p>
          <a:endParaRPr lang="zh-TW" altLang="en-US"/>
        </a:p>
      </dgm:t>
    </dgm:pt>
    <dgm:pt modelId="{7DD2B169-7E27-4047-B28B-2F0C0463DAE8}">
      <dgm:prSet phldrT="[文字]" custT="1"/>
      <dgm:spPr/>
      <dgm:t>
        <a:bodyPr anchor="ctr"/>
        <a:lstStyle/>
        <a:p>
          <a:r>
            <a:rPr lang="zh-TW" altLang="en-US" sz="2600" b="1" dirty="0" smtClean="0"/>
            <a:t>審判資料探勘應用環境建構計畫 </a:t>
          </a:r>
          <a:r>
            <a:rPr lang="en-US" altLang="zh-TW" sz="2600" b="1" dirty="0" smtClean="0">
              <a:hlinkClick xmlns:r="http://schemas.openxmlformats.org/officeDocument/2006/relationships" r:id="rId1" action="ppaction://hlinksldjump"/>
            </a:rPr>
            <a:t>.</a:t>
          </a:r>
          <a:endParaRPr lang="zh-TW" altLang="en-US" sz="2600" dirty="0"/>
        </a:p>
      </dgm:t>
    </dgm:pt>
    <dgm:pt modelId="{56DB745E-341F-4C09-8FAA-04542BC58CCA}" type="parTrans" cxnId="{645DEDC9-A3FA-4B3C-9CDF-CEB83D2F9A1D}">
      <dgm:prSet/>
      <dgm:spPr/>
      <dgm:t>
        <a:bodyPr/>
        <a:lstStyle/>
        <a:p>
          <a:endParaRPr lang="zh-TW" altLang="en-US"/>
        </a:p>
      </dgm:t>
    </dgm:pt>
    <dgm:pt modelId="{20D2A3D1-5BB8-4091-89A4-CF71D8283F77}" type="sibTrans" cxnId="{645DEDC9-A3FA-4B3C-9CDF-CEB83D2F9A1D}">
      <dgm:prSet/>
      <dgm:spPr/>
      <dgm:t>
        <a:bodyPr/>
        <a:lstStyle/>
        <a:p>
          <a:endParaRPr lang="zh-TW" altLang="en-US"/>
        </a:p>
      </dgm:t>
    </dgm:pt>
    <dgm:pt modelId="{376184A5-3740-4339-B32B-B807C3C73EED}">
      <dgm:prSet phldrT="[文字]"/>
      <dgm:spPr/>
      <dgm:t>
        <a:bodyPr/>
        <a:lstStyle/>
        <a:p>
          <a:r>
            <a:rPr lang="zh-TW" b="1" dirty="0" smtClean="0"/>
            <a:t>加速法院開庭審理速度</a:t>
          </a:r>
          <a:endParaRPr lang="zh-TW" altLang="en-US" b="1" dirty="0"/>
        </a:p>
      </dgm:t>
    </dgm:pt>
    <dgm:pt modelId="{DBFED276-9AFD-49E8-B07A-85490F32395A}" type="parTrans" cxnId="{F1E1EA8D-7BEE-48F0-9D0B-70C186A565C4}">
      <dgm:prSet/>
      <dgm:spPr/>
      <dgm:t>
        <a:bodyPr/>
        <a:lstStyle/>
        <a:p>
          <a:endParaRPr lang="zh-TW" altLang="en-US"/>
        </a:p>
      </dgm:t>
    </dgm:pt>
    <dgm:pt modelId="{609CB982-CDF5-4D30-9839-9A1AC25C36CF}" type="sibTrans" cxnId="{F1E1EA8D-7BEE-48F0-9D0B-70C186A565C4}">
      <dgm:prSet/>
      <dgm:spPr/>
      <dgm:t>
        <a:bodyPr/>
        <a:lstStyle/>
        <a:p>
          <a:endParaRPr lang="zh-TW" altLang="en-US"/>
        </a:p>
      </dgm:t>
    </dgm:pt>
    <dgm:pt modelId="{068DE78C-D638-463D-AAB5-303C66EA7136}">
      <dgm:prSet phldrT="[文字]" custT="1"/>
      <dgm:spPr/>
      <dgm:t>
        <a:bodyPr anchor="ctr"/>
        <a:lstStyle/>
        <a:p>
          <a:r>
            <a:rPr lang="zh-TW" altLang="en-US" sz="2800" b="1" dirty="0" smtClean="0"/>
            <a:t>中文語音辨識應用實施計畫 </a:t>
          </a:r>
          <a:r>
            <a:rPr lang="en-US" altLang="zh-TW" sz="2800" b="1" dirty="0" smtClean="0">
              <a:hlinkClick xmlns:r="http://schemas.openxmlformats.org/officeDocument/2006/relationships" r:id="rId2" action="ppaction://hlinksldjump"/>
            </a:rPr>
            <a:t>.</a:t>
          </a:r>
          <a:endParaRPr lang="zh-TW" altLang="en-US" sz="2800" dirty="0"/>
        </a:p>
      </dgm:t>
    </dgm:pt>
    <dgm:pt modelId="{DFCAEAD1-3495-48B6-A261-0C3A94665850}" type="parTrans" cxnId="{956EFD8D-58F4-450A-9102-5E3AE5DE029A}">
      <dgm:prSet/>
      <dgm:spPr/>
      <dgm:t>
        <a:bodyPr/>
        <a:lstStyle/>
        <a:p>
          <a:endParaRPr lang="zh-TW" altLang="en-US"/>
        </a:p>
      </dgm:t>
    </dgm:pt>
    <dgm:pt modelId="{A8CB450D-24F0-4607-ACB6-9C03E37A4E61}" type="sibTrans" cxnId="{956EFD8D-58F4-450A-9102-5E3AE5DE029A}">
      <dgm:prSet/>
      <dgm:spPr/>
      <dgm:t>
        <a:bodyPr/>
        <a:lstStyle/>
        <a:p>
          <a:endParaRPr lang="zh-TW" altLang="en-US"/>
        </a:p>
      </dgm:t>
    </dgm:pt>
    <dgm:pt modelId="{C32A1D9C-9937-49C7-9F7A-B0815B4D71DD}" type="pres">
      <dgm:prSet presAssocID="{CBB90E77-22CC-4EAA-968C-21D2134E5CF0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5CDC6823-0A3E-46E3-82AB-9E1FC0D0D1BD}" type="pres">
      <dgm:prSet presAssocID="{ED025E53-C6DC-4824-A179-6CEC4FA13EAA}" presName="linNode" presStyleCnt="0"/>
      <dgm:spPr/>
    </dgm:pt>
    <dgm:pt modelId="{B674CE48-3F3A-44C7-A53F-1F09D55700AF}" type="pres">
      <dgm:prSet presAssocID="{ED025E53-C6DC-4824-A179-6CEC4FA13EAA}" presName="parentShp" presStyleLbl="node1" presStyleIdx="0" presStyleCnt="3" custScaleX="77421" custLinFactNeighborX="-6457" custLinFactNeighborY="-306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EB825C6-421A-4364-9546-B1B71DA81128}" type="pres">
      <dgm:prSet presAssocID="{ED025E53-C6DC-4824-A179-6CEC4FA13EAA}" presName="childShp" presStyleLbl="bgAccFollowNode1" presStyleIdx="0" presStyleCnt="3" custScaleX="1175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18564A9-C5DE-4B6E-8F78-1370F9D32FC3}" type="pres">
      <dgm:prSet presAssocID="{05C96951-18E3-416A-B579-E585EC07D54A}" presName="spacing" presStyleCnt="0"/>
      <dgm:spPr/>
    </dgm:pt>
    <dgm:pt modelId="{E09915D5-4FC4-43A7-A74A-0565D3B5CB31}" type="pres">
      <dgm:prSet presAssocID="{FBB3C12E-AF85-4003-AC7B-230E851A2464}" presName="linNode" presStyleCnt="0"/>
      <dgm:spPr/>
    </dgm:pt>
    <dgm:pt modelId="{644EFF2B-0BF5-48F7-B174-9D8C1E30A1F9}" type="pres">
      <dgm:prSet presAssocID="{FBB3C12E-AF85-4003-AC7B-230E851A2464}" presName="parentShp" presStyleLbl="node1" presStyleIdx="1" presStyleCnt="3" custScaleX="80027" custLinFactNeighborX="-1282" custLinFactNeighborY="-106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E6EBB68-F524-49B3-9538-87C136F903B7}" type="pres">
      <dgm:prSet presAssocID="{FBB3C12E-AF85-4003-AC7B-230E851A2464}" presName="childShp" presStyleLbl="bgAccFollowNode1" presStyleIdx="1" presStyleCnt="3" custScaleX="12256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40BABBD-33C8-486E-B8B3-E6D88D0E8E76}" type="pres">
      <dgm:prSet presAssocID="{66F16CF6-1780-4720-8EAB-056FC912DDBA}" presName="spacing" presStyleCnt="0"/>
      <dgm:spPr/>
    </dgm:pt>
    <dgm:pt modelId="{9BC82B9C-09B8-49D5-BDF5-954C09EAF596}" type="pres">
      <dgm:prSet presAssocID="{376184A5-3740-4339-B32B-B807C3C73EED}" presName="linNode" presStyleCnt="0"/>
      <dgm:spPr/>
    </dgm:pt>
    <dgm:pt modelId="{4999D844-09B3-4195-8E0A-34A9E42169FF}" type="pres">
      <dgm:prSet presAssocID="{376184A5-3740-4339-B32B-B807C3C73EED}" presName="parentShp" presStyleLbl="node1" presStyleIdx="2" presStyleCnt="3" custScaleX="77498" custLinFactNeighborX="-9374" custLinFactNeighborY="94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0D770F2-AF85-4C91-B346-A4E47B71E31F}" type="pres">
      <dgm:prSet presAssocID="{376184A5-3740-4339-B32B-B807C3C73EED}" presName="childShp" presStyleLbl="bgAccFollowNode1" presStyleIdx="2" presStyleCnt="3" custScaleX="11874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56EFD8D-58F4-450A-9102-5E3AE5DE029A}" srcId="{376184A5-3740-4339-B32B-B807C3C73EED}" destId="{068DE78C-D638-463D-AAB5-303C66EA7136}" srcOrd="0" destOrd="0" parTransId="{DFCAEAD1-3495-48B6-A261-0C3A94665850}" sibTransId="{A8CB450D-24F0-4607-ACB6-9C03E37A4E61}"/>
    <dgm:cxn modelId="{D6639042-FB21-448B-A7F3-4E56E1C11348}" srcId="{CBB90E77-22CC-4EAA-968C-21D2134E5CF0}" destId="{ED025E53-C6DC-4824-A179-6CEC4FA13EAA}" srcOrd="0" destOrd="0" parTransId="{87D951B4-F968-4117-ADEB-23A203FF73EF}" sibTransId="{05C96951-18E3-416A-B579-E585EC07D54A}"/>
    <dgm:cxn modelId="{23E6F21D-79E4-46E3-B8EB-A1B634BA704A}" type="presOf" srcId="{7DD2B169-7E27-4047-B28B-2F0C0463DAE8}" destId="{4E6EBB68-F524-49B3-9538-87C136F903B7}" srcOrd="0" destOrd="0" presId="urn:microsoft.com/office/officeart/2005/8/layout/vList6"/>
    <dgm:cxn modelId="{DBBBDB25-C51F-4DBA-922A-686C93C337DE}" type="presOf" srcId="{ED025E53-C6DC-4824-A179-6CEC4FA13EAA}" destId="{B674CE48-3F3A-44C7-A53F-1F09D55700AF}" srcOrd="0" destOrd="0" presId="urn:microsoft.com/office/officeart/2005/8/layout/vList6"/>
    <dgm:cxn modelId="{6B0EE218-6894-4827-B5EC-B50E4936E65C}" type="presOf" srcId="{FBB3C12E-AF85-4003-AC7B-230E851A2464}" destId="{644EFF2B-0BF5-48F7-B174-9D8C1E30A1F9}" srcOrd="0" destOrd="0" presId="urn:microsoft.com/office/officeart/2005/8/layout/vList6"/>
    <dgm:cxn modelId="{F1E1EA8D-7BEE-48F0-9D0B-70C186A565C4}" srcId="{CBB90E77-22CC-4EAA-968C-21D2134E5CF0}" destId="{376184A5-3740-4339-B32B-B807C3C73EED}" srcOrd="2" destOrd="0" parTransId="{DBFED276-9AFD-49E8-B07A-85490F32395A}" sibTransId="{609CB982-CDF5-4D30-9839-9A1AC25C36CF}"/>
    <dgm:cxn modelId="{8F2E386A-7408-4CAE-9999-30CE9B813ED5}" type="presOf" srcId="{376184A5-3740-4339-B32B-B807C3C73EED}" destId="{4999D844-09B3-4195-8E0A-34A9E42169FF}" srcOrd="0" destOrd="0" presId="urn:microsoft.com/office/officeart/2005/8/layout/vList6"/>
    <dgm:cxn modelId="{D0C51324-7C7D-4D44-825E-6B87C9322602}" type="presOf" srcId="{043423F9-494B-4A3A-9F37-4E6ECB3BA8A0}" destId="{1EB825C6-421A-4364-9546-B1B71DA81128}" srcOrd="0" destOrd="0" presId="urn:microsoft.com/office/officeart/2005/8/layout/vList6"/>
    <dgm:cxn modelId="{645DEDC9-A3FA-4B3C-9CDF-CEB83D2F9A1D}" srcId="{FBB3C12E-AF85-4003-AC7B-230E851A2464}" destId="{7DD2B169-7E27-4047-B28B-2F0C0463DAE8}" srcOrd="0" destOrd="0" parTransId="{56DB745E-341F-4C09-8FAA-04542BC58CCA}" sibTransId="{20D2A3D1-5BB8-4091-89A4-CF71D8283F77}"/>
    <dgm:cxn modelId="{DAADAD62-B427-4D73-A920-83B452DF2073}" srcId="{CBB90E77-22CC-4EAA-968C-21D2134E5CF0}" destId="{FBB3C12E-AF85-4003-AC7B-230E851A2464}" srcOrd="1" destOrd="0" parTransId="{D5F9F59A-8F13-425D-943A-A7C9F1C3A931}" sibTransId="{66F16CF6-1780-4720-8EAB-056FC912DDBA}"/>
    <dgm:cxn modelId="{9574D9A8-6EC6-4487-8464-0B5EDB5FFDEE}" type="presOf" srcId="{CBB90E77-22CC-4EAA-968C-21D2134E5CF0}" destId="{C32A1D9C-9937-49C7-9F7A-B0815B4D71DD}" srcOrd="0" destOrd="0" presId="urn:microsoft.com/office/officeart/2005/8/layout/vList6"/>
    <dgm:cxn modelId="{5D238A90-EE1A-45B1-BA8C-DBF4566317E0}" srcId="{ED025E53-C6DC-4824-A179-6CEC4FA13EAA}" destId="{043423F9-494B-4A3A-9F37-4E6ECB3BA8A0}" srcOrd="0" destOrd="0" parTransId="{B7167C0C-32D8-4259-9CEF-7AA37907C2DB}" sibTransId="{5FC4F3E5-C33C-4323-AC9A-706D0847D727}"/>
    <dgm:cxn modelId="{177AD54D-BF58-4988-8357-C71343FC7BC7}" type="presOf" srcId="{068DE78C-D638-463D-AAB5-303C66EA7136}" destId="{00D770F2-AF85-4C91-B346-A4E47B71E31F}" srcOrd="0" destOrd="0" presId="urn:microsoft.com/office/officeart/2005/8/layout/vList6"/>
    <dgm:cxn modelId="{0378803A-5C11-4E75-841F-FB5ABB8669B3}" type="presParOf" srcId="{C32A1D9C-9937-49C7-9F7A-B0815B4D71DD}" destId="{5CDC6823-0A3E-46E3-82AB-9E1FC0D0D1BD}" srcOrd="0" destOrd="0" presId="urn:microsoft.com/office/officeart/2005/8/layout/vList6"/>
    <dgm:cxn modelId="{2BB89F04-0606-4694-A208-752EF73F6DF8}" type="presParOf" srcId="{5CDC6823-0A3E-46E3-82AB-9E1FC0D0D1BD}" destId="{B674CE48-3F3A-44C7-A53F-1F09D55700AF}" srcOrd="0" destOrd="0" presId="urn:microsoft.com/office/officeart/2005/8/layout/vList6"/>
    <dgm:cxn modelId="{8CC3CF04-931E-4C5D-BC0E-656E502BDC17}" type="presParOf" srcId="{5CDC6823-0A3E-46E3-82AB-9E1FC0D0D1BD}" destId="{1EB825C6-421A-4364-9546-B1B71DA81128}" srcOrd="1" destOrd="0" presId="urn:microsoft.com/office/officeart/2005/8/layout/vList6"/>
    <dgm:cxn modelId="{A399F3AC-6420-427D-8D8B-6CFAE601504C}" type="presParOf" srcId="{C32A1D9C-9937-49C7-9F7A-B0815B4D71DD}" destId="{D18564A9-C5DE-4B6E-8F78-1370F9D32FC3}" srcOrd="1" destOrd="0" presId="urn:microsoft.com/office/officeart/2005/8/layout/vList6"/>
    <dgm:cxn modelId="{695F65ED-9423-4473-986F-9C865772A14E}" type="presParOf" srcId="{C32A1D9C-9937-49C7-9F7A-B0815B4D71DD}" destId="{E09915D5-4FC4-43A7-A74A-0565D3B5CB31}" srcOrd="2" destOrd="0" presId="urn:microsoft.com/office/officeart/2005/8/layout/vList6"/>
    <dgm:cxn modelId="{CFDC33E9-DB52-437E-945F-AEAE36275A9A}" type="presParOf" srcId="{E09915D5-4FC4-43A7-A74A-0565D3B5CB31}" destId="{644EFF2B-0BF5-48F7-B174-9D8C1E30A1F9}" srcOrd="0" destOrd="0" presId="urn:microsoft.com/office/officeart/2005/8/layout/vList6"/>
    <dgm:cxn modelId="{532E5D41-724A-4180-AABB-00EC5369E2EB}" type="presParOf" srcId="{E09915D5-4FC4-43A7-A74A-0565D3B5CB31}" destId="{4E6EBB68-F524-49B3-9538-87C136F903B7}" srcOrd="1" destOrd="0" presId="urn:microsoft.com/office/officeart/2005/8/layout/vList6"/>
    <dgm:cxn modelId="{6589AC48-FF15-4BC3-B74D-1350110C34F3}" type="presParOf" srcId="{C32A1D9C-9937-49C7-9F7A-B0815B4D71DD}" destId="{740BABBD-33C8-486E-B8B3-E6D88D0E8E76}" srcOrd="3" destOrd="0" presId="urn:microsoft.com/office/officeart/2005/8/layout/vList6"/>
    <dgm:cxn modelId="{7D139E5A-7146-4A2C-9971-38A5645BE174}" type="presParOf" srcId="{C32A1D9C-9937-49C7-9F7A-B0815B4D71DD}" destId="{9BC82B9C-09B8-49D5-BDF5-954C09EAF596}" srcOrd="4" destOrd="0" presId="urn:microsoft.com/office/officeart/2005/8/layout/vList6"/>
    <dgm:cxn modelId="{708DECB8-1750-4912-8997-1FCD7F0C0E8B}" type="presParOf" srcId="{9BC82B9C-09B8-49D5-BDF5-954C09EAF596}" destId="{4999D844-09B3-4195-8E0A-34A9E42169FF}" srcOrd="0" destOrd="0" presId="urn:microsoft.com/office/officeart/2005/8/layout/vList6"/>
    <dgm:cxn modelId="{82C79CB6-1516-428E-95B5-2AEDEC60582A}" type="presParOf" srcId="{9BC82B9C-09B8-49D5-BDF5-954C09EAF596}" destId="{00D770F2-AF85-4C91-B346-A4E47B71E31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3A4411B-AED8-40B0-98F0-41DC1DBA2039}" type="doc">
      <dgm:prSet loTypeId="urn:microsoft.com/office/officeart/2005/8/layout/vProcess5" loCatId="process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7854447C-5A9B-4092-932F-679770C811B1}">
      <dgm:prSet phldrT="[文字]" custT="1"/>
      <dgm:spPr/>
      <dgm:t>
        <a:bodyPr/>
        <a:lstStyle/>
        <a:p>
          <a:r>
            <a:rPr lang="zh-TW" altLang="en-US" sz="2800" b="1" dirty="0" smtClean="0"/>
            <a:t>建置司法專業語音辨識模型</a:t>
          </a:r>
          <a:endParaRPr lang="zh-TW" altLang="en-US" sz="2800" b="1" dirty="0"/>
        </a:p>
      </dgm:t>
    </dgm:pt>
    <dgm:pt modelId="{37C63D89-1AAA-46CB-BE81-CCD8AE4B46E0}" type="parTrans" cxnId="{ADF850A7-0E98-46CE-A25E-BCC8EA47709F}">
      <dgm:prSet/>
      <dgm:spPr/>
      <dgm:t>
        <a:bodyPr/>
        <a:lstStyle/>
        <a:p>
          <a:endParaRPr lang="zh-TW" altLang="en-US" b="1"/>
        </a:p>
      </dgm:t>
    </dgm:pt>
    <dgm:pt modelId="{772280B6-8F6A-4955-BA0B-DBAFE20E3A60}" type="sibTrans" cxnId="{ADF850A7-0E98-46CE-A25E-BCC8EA47709F}">
      <dgm:prSet/>
      <dgm:spPr/>
      <dgm:t>
        <a:bodyPr/>
        <a:lstStyle/>
        <a:p>
          <a:endParaRPr lang="zh-TW" altLang="en-US" b="1"/>
        </a:p>
      </dgm:t>
    </dgm:pt>
    <dgm:pt modelId="{F8F8536F-2861-4DBB-8B52-3238FBBCA5CE}">
      <dgm:prSet phldrT="[文字]" custT="1"/>
      <dgm:spPr/>
      <dgm:t>
        <a:bodyPr/>
        <a:lstStyle/>
        <a:p>
          <a:pPr>
            <a:lnSpc>
              <a:spcPts val="1500"/>
            </a:lnSpc>
          </a:pPr>
          <a:r>
            <a:rPr lang="zh-TW" altLang="en-US" sz="2800" b="1" dirty="0" smtClean="0"/>
            <a:t>提升法庭收音錄音設備</a:t>
          </a:r>
          <a:endParaRPr lang="zh-TW" altLang="en-US" sz="2800" b="1" dirty="0"/>
        </a:p>
      </dgm:t>
    </dgm:pt>
    <dgm:pt modelId="{95E4E990-0A7F-40BD-A5AB-784478923ED0}" type="parTrans" cxnId="{8918136B-5A00-4FC2-A26D-F2FB5BB79F0D}">
      <dgm:prSet/>
      <dgm:spPr/>
      <dgm:t>
        <a:bodyPr/>
        <a:lstStyle/>
        <a:p>
          <a:endParaRPr lang="zh-TW" altLang="en-US" b="1"/>
        </a:p>
      </dgm:t>
    </dgm:pt>
    <dgm:pt modelId="{0ED7DD99-CFEE-40C1-93E1-5637C61D7805}" type="sibTrans" cxnId="{8918136B-5A00-4FC2-A26D-F2FB5BB79F0D}">
      <dgm:prSet/>
      <dgm:spPr/>
      <dgm:t>
        <a:bodyPr/>
        <a:lstStyle/>
        <a:p>
          <a:endParaRPr lang="zh-TW" altLang="en-US" b="1"/>
        </a:p>
      </dgm:t>
    </dgm:pt>
    <dgm:pt modelId="{DC540DCB-E4C4-4EAE-95E5-F1BE29A5B4FD}">
      <dgm:prSet phldrT="[文字]" custT="1"/>
      <dgm:spPr/>
      <dgm:t>
        <a:bodyPr anchor="ctr"/>
        <a:lstStyle/>
        <a:p>
          <a:pPr>
            <a:lnSpc>
              <a:spcPts val="1500"/>
            </a:lnSpc>
          </a:pPr>
          <a:r>
            <a:rPr lang="zh-TW" altLang="en-US" sz="2800" b="1" dirty="0" smtClean="0"/>
            <a:t>建置相關應用系統</a:t>
          </a:r>
          <a:endParaRPr lang="zh-TW" altLang="en-US" sz="2800" b="1" dirty="0"/>
        </a:p>
      </dgm:t>
    </dgm:pt>
    <dgm:pt modelId="{3FD2AD3C-0610-494E-9AAB-1F77DC5D2917}" type="parTrans" cxnId="{3A9BE316-CF4B-4A23-B546-652931474082}">
      <dgm:prSet/>
      <dgm:spPr/>
      <dgm:t>
        <a:bodyPr/>
        <a:lstStyle/>
        <a:p>
          <a:endParaRPr lang="zh-TW" altLang="en-US" b="1"/>
        </a:p>
      </dgm:t>
    </dgm:pt>
    <dgm:pt modelId="{442B41FA-E078-4481-A1F0-C6418A2E572B}" type="sibTrans" cxnId="{3A9BE316-CF4B-4A23-B546-652931474082}">
      <dgm:prSet/>
      <dgm:spPr/>
      <dgm:t>
        <a:bodyPr/>
        <a:lstStyle/>
        <a:p>
          <a:endParaRPr lang="zh-TW" altLang="en-US" b="1"/>
        </a:p>
      </dgm:t>
    </dgm:pt>
    <dgm:pt modelId="{6A5F2AC4-E08C-4B1B-B113-A3019C74447F}">
      <dgm:prSet phldrT="[文字]" custT="1"/>
      <dgm:spPr/>
      <dgm:t>
        <a:bodyPr/>
        <a:lstStyle/>
        <a:p>
          <a:pPr>
            <a:lnSpc>
              <a:spcPts val="1500"/>
            </a:lnSpc>
          </a:pPr>
          <a:r>
            <a:rPr lang="zh-TW" altLang="en-US" sz="1800" b="1" dirty="0" smtClean="0"/>
            <a:t>指向式收音麥克風、網路設備及建置語音私有雲</a:t>
          </a:r>
          <a:endParaRPr lang="zh-TW" altLang="en-US" sz="1800" b="1" dirty="0"/>
        </a:p>
      </dgm:t>
    </dgm:pt>
    <dgm:pt modelId="{3D093307-E28D-4495-BF57-553B41F67894}" type="parTrans" cxnId="{8E42F1CB-7F78-488B-B501-330D1D503EF1}">
      <dgm:prSet/>
      <dgm:spPr/>
      <dgm:t>
        <a:bodyPr/>
        <a:lstStyle/>
        <a:p>
          <a:endParaRPr lang="zh-TW" altLang="en-US" b="1"/>
        </a:p>
      </dgm:t>
    </dgm:pt>
    <dgm:pt modelId="{17CF0BBC-7F31-430C-8172-DBE5B43FF782}" type="sibTrans" cxnId="{8E42F1CB-7F78-488B-B501-330D1D503EF1}">
      <dgm:prSet/>
      <dgm:spPr/>
      <dgm:t>
        <a:bodyPr/>
        <a:lstStyle/>
        <a:p>
          <a:endParaRPr lang="zh-TW" altLang="en-US" b="1"/>
        </a:p>
      </dgm:t>
    </dgm:pt>
    <dgm:pt modelId="{7840EB43-2536-4E66-BC61-0B55666A5128}">
      <dgm:prSet phldrT="[文字]" custT="1"/>
      <dgm:spPr/>
      <dgm:t>
        <a:bodyPr anchor="ctr"/>
        <a:lstStyle/>
        <a:p>
          <a:pPr>
            <a:lnSpc>
              <a:spcPts val="1500"/>
            </a:lnSpc>
          </a:pPr>
          <a:r>
            <a:rPr lang="zh-TW" altLang="en-US" sz="1800" b="1" dirty="0" smtClean="0"/>
            <a:t>將開庭過程語音即時轉譯文字</a:t>
          </a:r>
          <a:endParaRPr lang="zh-TW" altLang="en-US" sz="1800" b="1" dirty="0"/>
        </a:p>
      </dgm:t>
    </dgm:pt>
    <dgm:pt modelId="{34B7C766-581B-4BB2-A706-EA3ED5E3CCA8}" type="parTrans" cxnId="{382B064C-F63E-4A31-BCD1-2775647F14B5}">
      <dgm:prSet/>
      <dgm:spPr/>
      <dgm:t>
        <a:bodyPr/>
        <a:lstStyle/>
        <a:p>
          <a:endParaRPr lang="zh-TW" altLang="en-US" b="1"/>
        </a:p>
      </dgm:t>
    </dgm:pt>
    <dgm:pt modelId="{EFA3E6C6-B309-461A-8513-6F09CD1C8EC4}" type="sibTrans" cxnId="{382B064C-F63E-4A31-BCD1-2775647F14B5}">
      <dgm:prSet/>
      <dgm:spPr/>
      <dgm:t>
        <a:bodyPr/>
        <a:lstStyle/>
        <a:p>
          <a:endParaRPr lang="zh-TW" altLang="en-US" b="1"/>
        </a:p>
      </dgm:t>
    </dgm:pt>
    <dgm:pt modelId="{7E93A8E0-B236-450D-9FF7-4A8C9A8B8D13}" type="pres">
      <dgm:prSet presAssocID="{A3A4411B-AED8-40B0-98F0-41DC1DBA2039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C90AE5D-A2BB-4E7A-A89A-0FF4638B7955}" type="pres">
      <dgm:prSet presAssocID="{A3A4411B-AED8-40B0-98F0-41DC1DBA2039}" presName="dummyMaxCanvas" presStyleCnt="0">
        <dgm:presLayoutVars/>
      </dgm:prSet>
      <dgm:spPr/>
      <dgm:t>
        <a:bodyPr/>
        <a:lstStyle/>
        <a:p>
          <a:endParaRPr lang="zh-TW" altLang="en-US"/>
        </a:p>
      </dgm:t>
    </dgm:pt>
    <dgm:pt modelId="{B54E6CD8-813D-45E4-A2C6-51D9A9FB8533}" type="pres">
      <dgm:prSet presAssocID="{A3A4411B-AED8-40B0-98F0-41DC1DBA2039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AF12E92-A676-419F-A0C9-36F4362739AC}" type="pres">
      <dgm:prSet presAssocID="{A3A4411B-AED8-40B0-98F0-41DC1DBA2039}" presName="ThreeNodes_2" presStyleLbl="node1" presStyleIdx="1" presStyleCnt="3" custScaleX="10656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FE857DA-962A-4498-A656-111C1B624E81}" type="pres">
      <dgm:prSet presAssocID="{A3A4411B-AED8-40B0-98F0-41DC1DBA2039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FF70A4C-5334-48F0-9FE4-7A4B0D309FF1}" type="pres">
      <dgm:prSet presAssocID="{A3A4411B-AED8-40B0-98F0-41DC1DBA2039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BF3F297-E99A-47FF-A8C7-FF589CB2407A}" type="pres">
      <dgm:prSet presAssocID="{A3A4411B-AED8-40B0-98F0-41DC1DBA2039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8B5E63A-B9AA-4710-BB02-286ADCFB7FE8}" type="pres">
      <dgm:prSet presAssocID="{A3A4411B-AED8-40B0-98F0-41DC1DBA2039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1EA45D7-E63E-4F4F-BC91-B2F77BFCC49F}" type="pres">
      <dgm:prSet presAssocID="{A3A4411B-AED8-40B0-98F0-41DC1DBA2039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03A688D-83E0-4C3C-8CD7-E49FF41E182C}" type="pres">
      <dgm:prSet presAssocID="{A3A4411B-AED8-40B0-98F0-41DC1DBA2039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6955F1B-E81E-42AC-8B04-EAC291ADD00C}" type="presOf" srcId="{7840EB43-2536-4E66-BC61-0B55666A5128}" destId="{C03A688D-83E0-4C3C-8CD7-E49FF41E182C}" srcOrd="1" destOrd="1" presId="urn:microsoft.com/office/officeart/2005/8/layout/vProcess5"/>
    <dgm:cxn modelId="{F293128A-D84F-49FA-BC74-D13E3597F7EC}" type="presOf" srcId="{F8F8536F-2861-4DBB-8B52-3238FBBCA5CE}" destId="{C1EA45D7-E63E-4F4F-BC91-B2F77BFCC49F}" srcOrd="1" destOrd="0" presId="urn:microsoft.com/office/officeart/2005/8/layout/vProcess5"/>
    <dgm:cxn modelId="{92F433A6-4F71-4924-AB89-1F205C4789D3}" type="presOf" srcId="{7854447C-5A9B-4092-932F-679770C811B1}" destId="{B54E6CD8-813D-45E4-A2C6-51D9A9FB8533}" srcOrd="0" destOrd="0" presId="urn:microsoft.com/office/officeart/2005/8/layout/vProcess5"/>
    <dgm:cxn modelId="{ADF850A7-0E98-46CE-A25E-BCC8EA47709F}" srcId="{A3A4411B-AED8-40B0-98F0-41DC1DBA2039}" destId="{7854447C-5A9B-4092-932F-679770C811B1}" srcOrd="0" destOrd="0" parTransId="{37C63D89-1AAA-46CB-BE81-CCD8AE4B46E0}" sibTransId="{772280B6-8F6A-4955-BA0B-DBAFE20E3A60}"/>
    <dgm:cxn modelId="{382B064C-F63E-4A31-BCD1-2775647F14B5}" srcId="{DC540DCB-E4C4-4EAE-95E5-F1BE29A5B4FD}" destId="{7840EB43-2536-4E66-BC61-0B55666A5128}" srcOrd="0" destOrd="0" parTransId="{34B7C766-581B-4BB2-A706-EA3ED5E3CCA8}" sibTransId="{EFA3E6C6-B309-461A-8513-6F09CD1C8EC4}"/>
    <dgm:cxn modelId="{080B44FB-020D-4545-94CA-63CF23A5ED00}" type="presOf" srcId="{6A5F2AC4-E08C-4B1B-B113-A3019C74447F}" destId="{3AF12E92-A676-419F-A0C9-36F4362739AC}" srcOrd="0" destOrd="1" presId="urn:microsoft.com/office/officeart/2005/8/layout/vProcess5"/>
    <dgm:cxn modelId="{8E42F1CB-7F78-488B-B501-330D1D503EF1}" srcId="{F8F8536F-2861-4DBB-8B52-3238FBBCA5CE}" destId="{6A5F2AC4-E08C-4B1B-B113-A3019C74447F}" srcOrd="0" destOrd="0" parTransId="{3D093307-E28D-4495-BF57-553B41F67894}" sibTransId="{17CF0BBC-7F31-430C-8172-DBE5B43FF782}"/>
    <dgm:cxn modelId="{4C494148-5545-4994-9449-AD7468B3AF40}" type="presOf" srcId="{7840EB43-2536-4E66-BC61-0B55666A5128}" destId="{6FE857DA-962A-4498-A656-111C1B624E81}" srcOrd="0" destOrd="1" presId="urn:microsoft.com/office/officeart/2005/8/layout/vProcess5"/>
    <dgm:cxn modelId="{8918136B-5A00-4FC2-A26D-F2FB5BB79F0D}" srcId="{A3A4411B-AED8-40B0-98F0-41DC1DBA2039}" destId="{F8F8536F-2861-4DBB-8B52-3238FBBCA5CE}" srcOrd="1" destOrd="0" parTransId="{95E4E990-0A7F-40BD-A5AB-784478923ED0}" sibTransId="{0ED7DD99-CFEE-40C1-93E1-5637C61D7805}"/>
    <dgm:cxn modelId="{16DEFEF2-71CC-45F2-9511-B43F640614E8}" type="presOf" srcId="{0ED7DD99-CFEE-40C1-93E1-5637C61D7805}" destId="{DBF3F297-E99A-47FF-A8C7-FF589CB2407A}" srcOrd="0" destOrd="0" presId="urn:microsoft.com/office/officeart/2005/8/layout/vProcess5"/>
    <dgm:cxn modelId="{EFD96EF9-B35C-4DE3-858A-CF6FC233ACAC}" type="presOf" srcId="{7854447C-5A9B-4092-932F-679770C811B1}" destId="{68B5E63A-B9AA-4710-BB02-286ADCFB7FE8}" srcOrd="1" destOrd="0" presId="urn:microsoft.com/office/officeart/2005/8/layout/vProcess5"/>
    <dgm:cxn modelId="{7D372089-207F-44CD-9C95-58640237B3EC}" type="presOf" srcId="{A3A4411B-AED8-40B0-98F0-41DC1DBA2039}" destId="{7E93A8E0-B236-450D-9FF7-4A8C9A8B8D13}" srcOrd="0" destOrd="0" presId="urn:microsoft.com/office/officeart/2005/8/layout/vProcess5"/>
    <dgm:cxn modelId="{3A9BE316-CF4B-4A23-B546-652931474082}" srcId="{A3A4411B-AED8-40B0-98F0-41DC1DBA2039}" destId="{DC540DCB-E4C4-4EAE-95E5-F1BE29A5B4FD}" srcOrd="2" destOrd="0" parTransId="{3FD2AD3C-0610-494E-9AAB-1F77DC5D2917}" sibTransId="{442B41FA-E078-4481-A1F0-C6418A2E572B}"/>
    <dgm:cxn modelId="{243CC804-144B-4FCD-993F-7114AE540531}" type="presOf" srcId="{F8F8536F-2861-4DBB-8B52-3238FBBCA5CE}" destId="{3AF12E92-A676-419F-A0C9-36F4362739AC}" srcOrd="0" destOrd="0" presId="urn:microsoft.com/office/officeart/2005/8/layout/vProcess5"/>
    <dgm:cxn modelId="{4EA7A8C3-092D-4DC3-BE0E-BBAFB74E6794}" type="presOf" srcId="{772280B6-8F6A-4955-BA0B-DBAFE20E3A60}" destId="{AFF70A4C-5334-48F0-9FE4-7A4B0D309FF1}" srcOrd="0" destOrd="0" presId="urn:microsoft.com/office/officeart/2005/8/layout/vProcess5"/>
    <dgm:cxn modelId="{6F2DB8F9-C88C-4A44-B6C0-950CB8091269}" type="presOf" srcId="{6A5F2AC4-E08C-4B1B-B113-A3019C74447F}" destId="{C1EA45D7-E63E-4F4F-BC91-B2F77BFCC49F}" srcOrd="1" destOrd="1" presId="urn:microsoft.com/office/officeart/2005/8/layout/vProcess5"/>
    <dgm:cxn modelId="{74813B05-205F-415F-AE4F-172599767266}" type="presOf" srcId="{DC540DCB-E4C4-4EAE-95E5-F1BE29A5B4FD}" destId="{6FE857DA-962A-4498-A656-111C1B624E81}" srcOrd="0" destOrd="0" presId="urn:microsoft.com/office/officeart/2005/8/layout/vProcess5"/>
    <dgm:cxn modelId="{781F9388-E358-48C0-88C8-DB2982226E51}" type="presOf" srcId="{DC540DCB-E4C4-4EAE-95E5-F1BE29A5B4FD}" destId="{C03A688D-83E0-4C3C-8CD7-E49FF41E182C}" srcOrd="1" destOrd="0" presId="urn:microsoft.com/office/officeart/2005/8/layout/vProcess5"/>
    <dgm:cxn modelId="{AB2A9951-6F96-41AA-BE41-16BB44816FA6}" type="presParOf" srcId="{7E93A8E0-B236-450D-9FF7-4A8C9A8B8D13}" destId="{5C90AE5D-A2BB-4E7A-A89A-0FF4638B7955}" srcOrd="0" destOrd="0" presId="urn:microsoft.com/office/officeart/2005/8/layout/vProcess5"/>
    <dgm:cxn modelId="{9623D57A-48B0-4FDF-B009-1EFE6886C2DF}" type="presParOf" srcId="{7E93A8E0-B236-450D-9FF7-4A8C9A8B8D13}" destId="{B54E6CD8-813D-45E4-A2C6-51D9A9FB8533}" srcOrd="1" destOrd="0" presId="urn:microsoft.com/office/officeart/2005/8/layout/vProcess5"/>
    <dgm:cxn modelId="{404E45B7-8442-4A34-BFEC-271978551240}" type="presParOf" srcId="{7E93A8E0-B236-450D-9FF7-4A8C9A8B8D13}" destId="{3AF12E92-A676-419F-A0C9-36F4362739AC}" srcOrd="2" destOrd="0" presId="urn:microsoft.com/office/officeart/2005/8/layout/vProcess5"/>
    <dgm:cxn modelId="{7A537F57-9A39-455E-8CE5-C5890D16BF12}" type="presParOf" srcId="{7E93A8E0-B236-450D-9FF7-4A8C9A8B8D13}" destId="{6FE857DA-962A-4498-A656-111C1B624E81}" srcOrd="3" destOrd="0" presId="urn:microsoft.com/office/officeart/2005/8/layout/vProcess5"/>
    <dgm:cxn modelId="{BD67BC19-0B65-48AC-9273-4C3199C9AE0A}" type="presParOf" srcId="{7E93A8E0-B236-450D-9FF7-4A8C9A8B8D13}" destId="{AFF70A4C-5334-48F0-9FE4-7A4B0D309FF1}" srcOrd="4" destOrd="0" presId="urn:microsoft.com/office/officeart/2005/8/layout/vProcess5"/>
    <dgm:cxn modelId="{436F1F81-F5B7-445E-901D-B9910E028ADD}" type="presParOf" srcId="{7E93A8E0-B236-450D-9FF7-4A8C9A8B8D13}" destId="{DBF3F297-E99A-47FF-A8C7-FF589CB2407A}" srcOrd="5" destOrd="0" presId="urn:microsoft.com/office/officeart/2005/8/layout/vProcess5"/>
    <dgm:cxn modelId="{5410E92C-5827-4AF7-B898-B51A23D9647F}" type="presParOf" srcId="{7E93A8E0-B236-450D-9FF7-4A8C9A8B8D13}" destId="{68B5E63A-B9AA-4710-BB02-286ADCFB7FE8}" srcOrd="6" destOrd="0" presId="urn:microsoft.com/office/officeart/2005/8/layout/vProcess5"/>
    <dgm:cxn modelId="{45331405-17EC-4E49-8C50-301DA76986DC}" type="presParOf" srcId="{7E93A8E0-B236-450D-9FF7-4A8C9A8B8D13}" destId="{C1EA45D7-E63E-4F4F-BC91-B2F77BFCC49F}" srcOrd="7" destOrd="0" presId="urn:microsoft.com/office/officeart/2005/8/layout/vProcess5"/>
    <dgm:cxn modelId="{9A14E8CD-547B-4A48-8397-32A601CCFAD1}" type="presParOf" srcId="{7E93A8E0-B236-450D-9FF7-4A8C9A8B8D13}" destId="{C03A688D-83E0-4C3C-8CD7-E49FF41E182C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A19E1BA-F721-47A0-BA04-9A8AB8721365}" type="doc">
      <dgm:prSet loTypeId="urn:microsoft.com/office/officeart/2005/8/layout/pyramid1" loCatId="pyramid" qsTypeId="urn:microsoft.com/office/officeart/2005/8/quickstyle/simple1" qsCatId="simple" csTypeId="urn:microsoft.com/office/officeart/2005/8/colors/colorful2" csCatId="colorful" phldr="1"/>
      <dgm:spPr/>
    </dgm:pt>
    <dgm:pt modelId="{B944EDA5-5596-4185-98DD-7CDC722A8DBE}">
      <dgm:prSet phldrT="[文字]" custT="1"/>
      <dgm:spPr/>
      <dgm:t>
        <a:bodyPr/>
        <a:lstStyle/>
        <a:p>
          <a:pPr>
            <a:lnSpc>
              <a:spcPts val="2800"/>
            </a:lnSpc>
          </a:pPr>
          <a:r>
            <a:rPr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應用</a:t>
          </a:r>
          <a:r>
            <a: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/>
          </a:r>
          <a:br>
            <a: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</a:br>
          <a:r>
            <a:rPr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服務</a:t>
          </a:r>
          <a:endParaRPr lang="zh-TW" altLang="en-US" sz="2400" b="1" dirty="0"/>
        </a:p>
      </dgm:t>
    </dgm:pt>
    <dgm:pt modelId="{841019AE-97C4-4848-9794-C403D02BDE95}" type="parTrans" cxnId="{61291C03-35A8-430B-A674-3A8329922E1F}">
      <dgm:prSet/>
      <dgm:spPr/>
      <dgm:t>
        <a:bodyPr/>
        <a:lstStyle/>
        <a:p>
          <a:endParaRPr lang="zh-TW" altLang="en-US" b="1"/>
        </a:p>
      </dgm:t>
    </dgm:pt>
    <dgm:pt modelId="{63BC2B26-2969-4547-8684-B171508BA2C1}" type="sibTrans" cxnId="{61291C03-35A8-430B-A674-3A8329922E1F}">
      <dgm:prSet/>
      <dgm:spPr/>
      <dgm:t>
        <a:bodyPr/>
        <a:lstStyle/>
        <a:p>
          <a:endParaRPr lang="zh-TW" altLang="en-US" b="1"/>
        </a:p>
      </dgm:t>
    </dgm:pt>
    <dgm:pt modelId="{74A66F80-B983-4A94-879E-439CB9C773CC}">
      <dgm:prSet phldrT="[文字]" custT="1"/>
      <dgm:spPr/>
      <dgm:t>
        <a:bodyPr/>
        <a:lstStyle/>
        <a:p>
          <a:pPr>
            <a:lnSpc>
              <a:spcPts val="3600"/>
            </a:lnSpc>
          </a:pPr>
          <a:r>
            <a:rPr lang="zh-TW" altLang="en-US" sz="32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資料分</a:t>
          </a:r>
          <a:r>
            <a: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/>
          </a:r>
          <a:br>
            <a: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</a:br>
          <a:r>
            <a:rPr lang="zh-TW" altLang="en-US" sz="32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析處理</a:t>
          </a:r>
          <a:endParaRPr lang="zh-TW" altLang="en-US" sz="3200" b="1" dirty="0"/>
        </a:p>
      </dgm:t>
    </dgm:pt>
    <dgm:pt modelId="{CB972413-FBD1-4F61-A664-F64CB559A5D7}" type="parTrans" cxnId="{7C03BDF1-82D1-415D-8F5F-53D2297CF642}">
      <dgm:prSet/>
      <dgm:spPr/>
      <dgm:t>
        <a:bodyPr/>
        <a:lstStyle/>
        <a:p>
          <a:endParaRPr lang="zh-TW" altLang="en-US" b="1"/>
        </a:p>
      </dgm:t>
    </dgm:pt>
    <dgm:pt modelId="{55433B93-86ED-4AFA-B504-65E2F3D74B88}" type="sibTrans" cxnId="{7C03BDF1-82D1-415D-8F5F-53D2297CF642}">
      <dgm:prSet/>
      <dgm:spPr/>
      <dgm:t>
        <a:bodyPr/>
        <a:lstStyle/>
        <a:p>
          <a:endParaRPr lang="zh-TW" altLang="en-US" b="1"/>
        </a:p>
      </dgm:t>
    </dgm:pt>
    <dgm:pt modelId="{3B9A940C-33CA-4426-B233-31F50D740C96}">
      <dgm:prSet phldrT="[文字]" custT="1"/>
      <dgm:spPr/>
      <dgm:t>
        <a:bodyPr/>
        <a:lstStyle/>
        <a:p>
          <a:r>
            <a:rPr lang="zh-TW" altLang="en-US" sz="40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資料儲存系統</a:t>
          </a:r>
          <a:endParaRPr lang="zh-TW" altLang="en-US" sz="4000" b="1" dirty="0"/>
        </a:p>
      </dgm:t>
    </dgm:pt>
    <dgm:pt modelId="{DBBD22AD-9A07-4D4E-BB8B-F751C806BD81}" type="parTrans" cxnId="{34075454-A9A3-454F-9B00-62912BD7B5CC}">
      <dgm:prSet/>
      <dgm:spPr/>
      <dgm:t>
        <a:bodyPr/>
        <a:lstStyle/>
        <a:p>
          <a:endParaRPr lang="zh-TW" altLang="en-US" b="1"/>
        </a:p>
      </dgm:t>
    </dgm:pt>
    <dgm:pt modelId="{1ECF848C-FBBE-4779-9E4B-1116A62CB654}" type="sibTrans" cxnId="{34075454-A9A3-454F-9B00-62912BD7B5CC}">
      <dgm:prSet/>
      <dgm:spPr/>
      <dgm:t>
        <a:bodyPr/>
        <a:lstStyle/>
        <a:p>
          <a:endParaRPr lang="zh-TW" altLang="en-US" b="1"/>
        </a:p>
      </dgm:t>
    </dgm:pt>
    <dgm:pt modelId="{ACAE9B59-980D-4CB2-9DA5-EF0209482B03}">
      <dgm:prSet phldrT="[文字]" custT="1"/>
      <dgm:spPr/>
      <dgm:t>
        <a:bodyPr/>
        <a:lstStyle/>
        <a:p>
          <a:pPr>
            <a:lnSpc>
              <a:spcPts val="2000"/>
            </a:lnSpc>
            <a:spcBef>
              <a:spcPts val="200"/>
            </a:spcBef>
            <a:spcAft>
              <a:spcPts val="0"/>
            </a:spcAft>
          </a:pPr>
          <a:r>
            <a:rPr lang="zh-TW" altLang="en-US" sz="2000" b="1" dirty="0" smtClean="0">
              <a:latin typeface="微軟正黑體" pitchFamily="34" charset="-120"/>
              <a:ea typeface="微軟正黑體" pitchFamily="34" charset="-120"/>
              <a:cs typeface="+mn-cs"/>
            </a:rPr>
            <a:t>集中式資料庫、檔案系統</a:t>
          </a:r>
          <a:endParaRPr lang="zh-TW" altLang="en-US" sz="2000" b="1" dirty="0">
            <a:latin typeface="微軟正黑體" pitchFamily="34" charset="-120"/>
            <a:ea typeface="微軟正黑體" pitchFamily="34" charset="-120"/>
            <a:cs typeface="+mn-cs"/>
          </a:endParaRPr>
        </a:p>
      </dgm:t>
    </dgm:pt>
    <dgm:pt modelId="{0F7B6552-45F9-46B2-9A6B-EEB1B6DDA1BC}" type="parTrans" cxnId="{C3E644B3-382D-498B-93AB-68E2EF5AB726}">
      <dgm:prSet/>
      <dgm:spPr/>
      <dgm:t>
        <a:bodyPr/>
        <a:lstStyle/>
        <a:p>
          <a:endParaRPr lang="zh-TW" altLang="en-US" b="1"/>
        </a:p>
      </dgm:t>
    </dgm:pt>
    <dgm:pt modelId="{A33208F6-EFB0-4588-804E-EE3476EFD11D}" type="sibTrans" cxnId="{C3E644B3-382D-498B-93AB-68E2EF5AB726}">
      <dgm:prSet/>
      <dgm:spPr/>
      <dgm:t>
        <a:bodyPr/>
        <a:lstStyle/>
        <a:p>
          <a:endParaRPr lang="zh-TW" altLang="en-US" b="1"/>
        </a:p>
      </dgm:t>
    </dgm:pt>
    <dgm:pt modelId="{41EE4B98-BBA8-41EC-82C9-68DE53CF1E29}">
      <dgm:prSet phldrT="[文字]" custT="1"/>
      <dgm:spPr/>
      <dgm:t>
        <a:bodyPr/>
        <a:lstStyle/>
        <a:p>
          <a:pPr>
            <a:lnSpc>
              <a:spcPts val="2000"/>
            </a:lnSpc>
            <a:spcBef>
              <a:spcPts val="200"/>
            </a:spcBef>
            <a:spcAft>
              <a:spcPts val="0"/>
            </a:spcAft>
          </a:pPr>
          <a:r>
            <a:rPr lang="zh-TW" altLang="en-US" sz="2000" b="1" dirty="0" smtClean="0">
              <a:latin typeface="微軟正黑體" pitchFamily="34" charset="-120"/>
              <a:ea typeface="微軟正黑體" pitchFamily="34" charset="-120"/>
              <a:cs typeface="+mn-cs"/>
            </a:rPr>
            <a:t>分散式叢集檔案系統及</a:t>
          </a:r>
          <a:r>
            <a:rPr lang="en-US" altLang="en-US" sz="2000" b="1" dirty="0" err="1" smtClean="0">
              <a:latin typeface="微軟正黑體" pitchFamily="34" charset="-120"/>
              <a:ea typeface="微軟正黑體" pitchFamily="34" charset="-120"/>
              <a:cs typeface="+mn-cs"/>
            </a:rPr>
            <a:t>NoSQL</a:t>
          </a:r>
          <a:r>
            <a:rPr lang="zh-TW" altLang="en-US" sz="2000" b="1" dirty="0" smtClean="0">
              <a:latin typeface="微軟正黑體" pitchFamily="34" charset="-120"/>
              <a:ea typeface="微軟正黑體" pitchFamily="34" charset="-120"/>
              <a:cs typeface="+mn-cs"/>
            </a:rPr>
            <a:t>資料庫實驗環境</a:t>
          </a:r>
          <a:endParaRPr lang="zh-TW" altLang="en-US" sz="2000" b="1" dirty="0">
            <a:latin typeface="微軟正黑體" pitchFamily="34" charset="-120"/>
            <a:ea typeface="微軟正黑體" pitchFamily="34" charset="-120"/>
            <a:cs typeface="+mn-cs"/>
          </a:endParaRPr>
        </a:p>
      </dgm:t>
    </dgm:pt>
    <dgm:pt modelId="{E50C9DE3-BA42-4243-A3F2-83CB3E8DD4DD}" type="parTrans" cxnId="{ACE08C58-D9A6-44B3-A4B3-08F79E77F051}">
      <dgm:prSet/>
      <dgm:spPr/>
      <dgm:t>
        <a:bodyPr/>
        <a:lstStyle/>
        <a:p>
          <a:endParaRPr lang="zh-TW" altLang="en-US" b="1"/>
        </a:p>
      </dgm:t>
    </dgm:pt>
    <dgm:pt modelId="{56679871-2DA5-4209-A756-78733474F1AC}" type="sibTrans" cxnId="{ACE08C58-D9A6-44B3-A4B3-08F79E77F051}">
      <dgm:prSet/>
      <dgm:spPr/>
      <dgm:t>
        <a:bodyPr/>
        <a:lstStyle/>
        <a:p>
          <a:endParaRPr lang="zh-TW" altLang="en-US" b="1"/>
        </a:p>
      </dgm:t>
    </dgm:pt>
    <dgm:pt modelId="{F6CFF3B4-835B-4DE3-90DF-A32EB877967E}">
      <dgm:prSet phldrT="[文字]" custT="1"/>
      <dgm:spPr/>
      <dgm:t>
        <a:bodyPr/>
        <a:lstStyle/>
        <a:p>
          <a:pPr>
            <a:lnSpc>
              <a:spcPts val="2400"/>
            </a:lnSpc>
          </a:pPr>
          <a:r>
            <a:rPr lang="zh-TW" altLang="en-US" sz="2000" b="1" dirty="0" smtClean="0">
              <a:latin typeface="微軟正黑體" pitchFamily="34" charset="-120"/>
              <a:ea typeface="微軟正黑體" pitchFamily="34" charset="-120"/>
              <a:cs typeface="+mn-cs"/>
            </a:rPr>
            <a:t>資料轉換、處理平台</a:t>
          </a:r>
          <a:endParaRPr lang="zh-TW" altLang="en-US" sz="2000" b="1" dirty="0">
            <a:latin typeface="微軟正黑體" pitchFamily="34" charset="-120"/>
            <a:ea typeface="微軟正黑體" pitchFamily="34" charset="-120"/>
          </a:endParaRPr>
        </a:p>
      </dgm:t>
    </dgm:pt>
    <dgm:pt modelId="{0BAC31EF-934F-4C7A-8DA3-9E9A43BBD5FB}" type="parTrans" cxnId="{1EF56FE1-1D9E-4B89-9017-7EB97387A736}">
      <dgm:prSet/>
      <dgm:spPr/>
      <dgm:t>
        <a:bodyPr/>
        <a:lstStyle/>
        <a:p>
          <a:endParaRPr lang="zh-TW" altLang="en-US" b="1"/>
        </a:p>
      </dgm:t>
    </dgm:pt>
    <dgm:pt modelId="{AFF7AEB0-4C1D-41EB-B10E-E69AA7819A80}" type="sibTrans" cxnId="{1EF56FE1-1D9E-4B89-9017-7EB97387A736}">
      <dgm:prSet/>
      <dgm:spPr/>
      <dgm:t>
        <a:bodyPr/>
        <a:lstStyle/>
        <a:p>
          <a:endParaRPr lang="zh-TW" altLang="en-US" b="1"/>
        </a:p>
      </dgm:t>
    </dgm:pt>
    <dgm:pt modelId="{95BFC8B0-8036-4480-BA3A-4F42F387DA9E}">
      <dgm:prSet phldrT="[文字]" custT="1"/>
      <dgm:spPr/>
      <dgm:t>
        <a:bodyPr/>
        <a:lstStyle/>
        <a:p>
          <a:pPr>
            <a:lnSpc>
              <a:spcPts val="2400"/>
            </a:lnSpc>
          </a:pPr>
          <a:r>
            <a:rPr lang="zh-TW" altLang="en-US" sz="2000" b="1" dirty="0" smtClean="0">
              <a:latin typeface="微軟正黑體" pitchFamily="34" charset="-120"/>
              <a:ea typeface="微軟正黑體" pitchFamily="34" charset="-120"/>
              <a:cs typeface="+mn-cs"/>
            </a:rPr>
            <a:t>查詢、分析、視覺化工具</a:t>
          </a:r>
          <a:endParaRPr lang="zh-TW" altLang="en-US" sz="2000" b="1" dirty="0">
            <a:latin typeface="微軟正黑體" pitchFamily="34" charset="-120"/>
            <a:ea typeface="微軟正黑體" pitchFamily="34" charset="-120"/>
          </a:endParaRPr>
        </a:p>
      </dgm:t>
    </dgm:pt>
    <dgm:pt modelId="{8ACAE1B7-542A-4F61-8AD8-33EAC1AE83F7}" type="parTrans" cxnId="{9205DEC7-3ACD-4116-8198-543D86F09A3E}">
      <dgm:prSet/>
      <dgm:spPr/>
      <dgm:t>
        <a:bodyPr/>
        <a:lstStyle/>
        <a:p>
          <a:endParaRPr lang="zh-TW" altLang="en-US" b="1"/>
        </a:p>
      </dgm:t>
    </dgm:pt>
    <dgm:pt modelId="{1470A1D6-DB71-4F5E-884E-3E39104F610A}" type="sibTrans" cxnId="{9205DEC7-3ACD-4116-8198-543D86F09A3E}">
      <dgm:prSet/>
      <dgm:spPr/>
      <dgm:t>
        <a:bodyPr/>
        <a:lstStyle/>
        <a:p>
          <a:endParaRPr lang="zh-TW" altLang="en-US" b="1"/>
        </a:p>
      </dgm:t>
    </dgm:pt>
    <dgm:pt modelId="{1D57761A-BEC8-4406-ADAB-8ABB88457FA7}">
      <dgm:prSet phldrT="[文字]" custT="1"/>
      <dgm:spPr/>
      <dgm:t>
        <a:bodyPr/>
        <a:lstStyle/>
        <a:p>
          <a:pPr>
            <a:lnSpc>
              <a:spcPts val="2400"/>
            </a:lnSpc>
          </a:pPr>
          <a:r>
            <a:rPr lang="zh-TW" altLang="en-US" sz="2000" b="1" dirty="0" smtClean="0">
              <a:latin typeface="微軟正黑體" pitchFamily="34" charset="-120"/>
              <a:ea typeface="微軟正黑體" pitchFamily="34" charset="-120"/>
              <a:cs typeface="+mn-cs"/>
            </a:rPr>
            <a:t>文字探勘工具、平台</a:t>
          </a:r>
          <a:endParaRPr lang="zh-TW" altLang="en-US" sz="2000" b="1" dirty="0">
            <a:latin typeface="微軟正黑體" pitchFamily="34" charset="-120"/>
            <a:ea typeface="微軟正黑體" pitchFamily="34" charset="-120"/>
          </a:endParaRPr>
        </a:p>
      </dgm:t>
    </dgm:pt>
    <dgm:pt modelId="{89EA2447-5C49-45AA-8DB6-AC84FBD16C77}" type="parTrans" cxnId="{3FA65BA6-4C02-45F5-AED7-4C2AC0BAE024}">
      <dgm:prSet/>
      <dgm:spPr/>
      <dgm:t>
        <a:bodyPr/>
        <a:lstStyle/>
        <a:p>
          <a:endParaRPr lang="zh-TW" altLang="en-US" b="1"/>
        </a:p>
      </dgm:t>
    </dgm:pt>
    <dgm:pt modelId="{E5FACC12-73D2-46D4-BD94-2B0DA2A63C05}" type="sibTrans" cxnId="{3FA65BA6-4C02-45F5-AED7-4C2AC0BAE024}">
      <dgm:prSet/>
      <dgm:spPr/>
      <dgm:t>
        <a:bodyPr/>
        <a:lstStyle/>
        <a:p>
          <a:endParaRPr lang="zh-TW" altLang="en-US" b="1"/>
        </a:p>
      </dgm:t>
    </dgm:pt>
    <dgm:pt modelId="{97A6EEF9-24CC-4C2B-BE89-90D8BCE1A062}">
      <dgm:prSet phldrT="[文字]" custT="1"/>
      <dgm:spPr/>
      <dgm:t>
        <a:bodyPr/>
        <a:lstStyle/>
        <a:p>
          <a:pPr>
            <a:lnSpc>
              <a:spcPts val="2400"/>
            </a:lnSpc>
          </a:pPr>
          <a:r>
            <a:rPr lang="zh-TW" altLang="en-US" sz="2000" b="1" dirty="0" smtClean="0">
              <a:latin typeface="微軟正黑體" pitchFamily="34" charset="-120"/>
              <a:ea typeface="微軟正黑體" pitchFamily="34" charset="-120"/>
              <a:cs typeface="+mn-cs"/>
            </a:rPr>
            <a:t>資料視覺化報表</a:t>
          </a:r>
          <a:endParaRPr lang="zh-TW" altLang="en-US" sz="2000" b="1" dirty="0">
            <a:latin typeface="微軟正黑體" pitchFamily="34" charset="-120"/>
            <a:ea typeface="微軟正黑體" pitchFamily="34" charset="-120"/>
          </a:endParaRPr>
        </a:p>
      </dgm:t>
    </dgm:pt>
    <dgm:pt modelId="{E29B2BEC-51E7-434D-A705-3020D5B8CAA8}" type="parTrans" cxnId="{3FD7D4DE-8BAC-4C7C-8750-F17DA1FACE5D}">
      <dgm:prSet/>
      <dgm:spPr/>
      <dgm:t>
        <a:bodyPr/>
        <a:lstStyle/>
        <a:p>
          <a:endParaRPr lang="zh-TW" altLang="en-US" b="1"/>
        </a:p>
      </dgm:t>
    </dgm:pt>
    <dgm:pt modelId="{B6D8FC41-F70D-42D6-8813-3F123C510973}" type="sibTrans" cxnId="{3FD7D4DE-8BAC-4C7C-8750-F17DA1FACE5D}">
      <dgm:prSet/>
      <dgm:spPr/>
      <dgm:t>
        <a:bodyPr/>
        <a:lstStyle/>
        <a:p>
          <a:endParaRPr lang="zh-TW" altLang="en-US" b="1"/>
        </a:p>
      </dgm:t>
    </dgm:pt>
    <dgm:pt modelId="{F6DB31CA-68DE-4289-8C26-E1CF41E2E70A}">
      <dgm:prSet phldrT="[文字]" custT="1"/>
      <dgm:spPr/>
      <dgm:t>
        <a:bodyPr/>
        <a:lstStyle/>
        <a:p>
          <a:pPr>
            <a:lnSpc>
              <a:spcPts val="2400"/>
            </a:lnSpc>
          </a:pPr>
          <a:r>
            <a:rPr lang="zh-TW" altLang="en-US" sz="2000" b="1" dirty="0" smtClean="0">
              <a:latin typeface="微軟正黑體" pitchFamily="34" charset="-120"/>
              <a:ea typeface="微軟正黑體" pitchFamily="34" charset="-120"/>
              <a:cs typeface="+mn-cs"/>
            </a:rPr>
            <a:t>審判資料探勘應用服務</a:t>
          </a:r>
          <a:endParaRPr lang="zh-TW" altLang="en-US" sz="2000" b="1" dirty="0">
            <a:latin typeface="微軟正黑體" pitchFamily="34" charset="-120"/>
            <a:ea typeface="微軟正黑體" pitchFamily="34" charset="-120"/>
          </a:endParaRPr>
        </a:p>
      </dgm:t>
    </dgm:pt>
    <dgm:pt modelId="{5789F097-9DBA-40C5-A5C9-BB23F849395A}" type="parTrans" cxnId="{C640232E-90D5-4B6C-AF62-BE149FD1B857}">
      <dgm:prSet/>
      <dgm:spPr/>
      <dgm:t>
        <a:bodyPr/>
        <a:lstStyle/>
        <a:p>
          <a:endParaRPr lang="zh-TW" altLang="en-US" b="1"/>
        </a:p>
      </dgm:t>
    </dgm:pt>
    <dgm:pt modelId="{5555B9E4-8FD7-484A-9995-D4F6AD7B5742}" type="sibTrans" cxnId="{C640232E-90D5-4B6C-AF62-BE149FD1B857}">
      <dgm:prSet/>
      <dgm:spPr/>
      <dgm:t>
        <a:bodyPr/>
        <a:lstStyle/>
        <a:p>
          <a:endParaRPr lang="zh-TW" altLang="en-US" b="1"/>
        </a:p>
      </dgm:t>
    </dgm:pt>
    <dgm:pt modelId="{1EC7DEE3-644C-4CB9-90FE-52B528AE6A52}">
      <dgm:prSet phldrT="[文字]" custT="1"/>
      <dgm:spPr/>
      <dgm:t>
        <a:bodyPr/>
        <a:lstStyle/>
        <a:p>
          <a:pPr>
            <a:lnSpc>
              <a:spcPts val="2400"/>
            </a:lnSpc>
          </a:pPr>
          <a:r>
            <a:rPr lang="zh-TW" altLang="en-US" sz="2000" b="1" dirty="0" smtClean="0">
              <a:latin typeface="微軟正黑體" pitchFamily="34" charset="-120"/>
              <a:ea typeface="微軟正黑體" pitchFamily="34" charset="-120"/>
              <a:cs typeface="+mn-cs"/>
            </a:rPr>
            <a:t>開放資料格式轉換平台</a:t>
          </a:r>
          <a:endParaRPr lang="zh-TW" altLang="en-US" sz="2000" b="1" dirty="0">
            <a:latin typeface="微軟正黑體" pitchFamily="34" charset="-120"/>
            <a:ea typeface="微軟正黑體" pitchFamily="34" charset="-120"/>
          </a:endParaRPr>
        </a:p>
      </dgm:t>
    </dgm:pt>
    <dgm:pt modelId="{31F04A1B-100A-49C0-83E9-04E6D3434675}" type="parTrans" cxnId="{1F159539-6EF9-4350-8BA7-D08EF3BA2CF2}">
      <dgm:prSet/>
      <dgm:spPr/>
      <dgm:t>
        <a:bodyPr/>
        <a:lstStyle/>
        <a:p>
          <a:endParaRPr lang="zh-TW" altLang="en-US" b="1"/>
        </a:p>
      </dgm:t>
    </dgm:pt>
    <dgm:pt modelId="{8D4D8A83-0438-4C28-B28D-6532B72F431F}" type="sibTrans" cxnId="{1F159539-6EF9-4350-8BA7-D08EF3BA2CF2}">
      <dgm:prSet/>
      <dgm:spPr/>
      <dgm:t>
        <a:bodyPr/>
        <a:lstStyle/>
        <a:p>
          <a:endParaRPr lang="zh-TW" altLang="en-US" b="1"/>
        </a:p>
      </dgm:t>
    </dgm:pt>
    <dgm:pt modelId="{DAB2DC89-20BE-4473-8022-760324D9BAAC}" type="pres">
      <dgm:prSet presAssocID="{5A19E1BA-F721-47A0-BA04-9A8AB8721365}" presName="Name0" presStyleCnt="0">
        <dgm:presLayoutVars>
          <dgm:dir/>
          <dgm:animLvl val="lvl"/>
          <dgm:resizeHandles val="exact"/>
        </dgm:presLayoutVars>
      </dgm:prSet>
      <dgm:spPr/>
    </dgm:pt>
    <dgm:pt modelId="{7F2BCFCC-AF62-460A-8A8A-64C3088545C3}" type="pres">
      <dgm:prSet presAssocID="{B944EDA5-5596-4185-98DD-7CDC722A8DBE}" presName="Name8" presStyleCnt="0"/>
      <dgm:spPr/>
    </dgm:pt>
    <dgm:pt modelId="{266EEF77-54F3-48CC-B6BE-8352986292AD}" type="pres">
      <dgm:prSet presAssocID="{B944EDA5-5596-4185-98DD-7CDC722A8DBE}" presName="acctBkgd" presStyleLbl="alignAcc1" presStyleIdx="0" presStyleCnt="3"/>
      <dgm:spPr/>
      <dgm:t>
        <a:bodyPr/>
        <a:lstStyle/>
        <a:p>
          <a:endParaRPr lang="zh-TW" altLang="en-US"/>
        </a:p>
      </dgm:t>
    </dgm:pt>
    <dgm:pt modelId="{5F4DE4C6-6B9B-44BF-B363-0D5172CA203D}" type="pres">
      <dgm:prSet presAssocID="{B944EDA5-5596-4185-98DD-7CDC722A8DBE}" presName="acctTx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FA8535A-15BF-478C-9F4B-FC034BB9A32B}" type="pres">
      <dgm:prSet presAssocID="{B944EDA5-5596-4185-98DD-7CDC722A8DBE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F8E3CD2-25A4-4B9E-824F-CFD31D8457DD}" type="pres">
      <dgm:prSet presAssocID="{B944EDA5-5596-4185-98DD-7CDC722A8DB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2EFCCEF-8C07-48D2-9E6E-A3EAA4844B95}" type="pres">
      <dgm:prSet presAssocID="{74A66F80-B983-4A94-879E-439CB9C773CC}" presName="Name8" presStyleCnt="0"/>
      <dgm:spPr/>
    </dgm:pt>
    <dgm:pt modelId="{54319BC1-A828-4394-B4ED-9D0D56AD1381}" type="pres">
      <dgm:prSet presAssocID="{74A66F80-B983-4A94-879E-439CB9C773CC}" presName="acctBkgd" presStyleLbl="alignAcc1" presStyleIdx="1" presStyleCnt="3"/>
      <dgm:spPr/>
      <dgm:t>
        <a:bodyPr/>
        <a:lstStyle/>
        <a:p>
          <a:endParaRPr lang="zh-TW" altLang="en-US"/>
        </a:p>
      </dgm:t>
    </dgm:pt>
    <dgm:pt modelId="{A43E3B5B-A87F-457A-A5CA-19BFD4D786D5}" type="pres">
      <dgm:prSet presAssocID="{74A66F80-B983-4A94-879E-439CB9C773CC}" presName="acctTx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7881920-AF6A-4F8C-A018-56F5C4BD32D8}" type="pres">
      <dgm:prSet presAssocID="{74A66F80-B983-4A94-879E-439CB9C773CC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7073A75-CF5F-43E6-B45B-900BD9F84DC1}" type="pres">
      <dgm:prSet presAssocID="{74A66F80-B983-4A94-879E-439CB9C773C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86D18EB-47E1-4D0E-A845-3408484E2FD2}" type="pres">
      <dgm:prSet presAssocID="{3B9A940C-33CA-4426-B233-31F50D740C96}" presName="Name8" presStyleCnt="0"/>
      <dgm:spPr/>
    </dgm:pt>
    <dgm:pt modelId="{3C51F01E-96DC-4516-B399-0FA2F03907B3}" type="pres">
      <dgm:prSet presAssocID="{3B9A940C-33CA-4426-B233-31F50D740C96}" presName="acctBkgd" presStyleLbl="alignAcc1" presStyleIdx="2" presStyleCnt="3"/>
      <dgm:spPr/>
      <dgm:t>
        <a:bodyPr/>
        <a:lstStyle/>
        <a:p>
          <a:endParaRPr lang="zh-TW" altLang="en-US"/>
        </a:p>
      </dgm:t>
    </dgm:pt>
    <dgm:pt modelId="{1ED5F022-5885-4A04-8E80-AE549C689CD1}" type="pres">
      <dgm:prSet presAssocID="{3B9A940C-33CA-4426-B233-31F50D740C96}" presName="acct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8809CE5-9D9E-41ED-94BA-DFE5938D63B2}" type="pres">
      <dgm:prSet presAssocID="{3B9A940C-33CA-4426-B233-31F50D740C96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5ACC13E-BFFD-46E5-88F9-26B6494FB8A1}" type="pres">
      <dgm:prSet presAssocID="{3B9A940C-33CA-4426-B233-31F50D740C9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CE08C58-D9A6-44B3-A4B3-08F79E77F051}" srcId="{3B9A940C-33CA-4426-B233-31F50D740C96}" destId="{41EE4B98-BBA8-41EC-82C9-68DE53CF1E29}" srcOrd="1" destOrd="0" parTransId="{E50C9DE3-BA42-4243-A3F2-83CB3E8DD4DD}" sibTransId="{56679871-2DA5-4209-A756-78733474F1AC}"/>
    <dgm:cxn modelId="{3FD7D4DE-8BAC-4C7C-8750-F17DA1FACE5D}" srcId="{B944EDA5-5596-4185-98DD-7CDC722A8DBE}" destId="{97A6EEF9-24CC-4C2B-BE89-90D8BCE1A062}" srcOrd="0" destOrd="0" parTransId="{E29B2BEC-51E7-434D-A705-3020D5B8CAA8}" sibTransId="{B6D8FC41-F70D-42D6-8813-3F123C510973}"/>
    <dgm:cxn modelId="{BB4E3851-FB9A-4097-AD5C-2DAA4F71E7A7}" type="presOf" srcId="{41EE4B98-BBA8-41EC-82C9-68DE53CF1E29}" destId="{1ED5F022-5885-4A04-8E80-AE549C689CD1}" srcOrd="1" destOrd="1" presId="urn:microsoft.com/office/officeart/2005/8/layout/pyramid1"/>
    <dgm:cxn modelId="{C87E9510-D530-4318-9B62-4E90D44E1790}" type="presOf" srcId="{1EC7DEE3-644C-4CB9-90FE-52B528AE6A52}" destId="{5F4DE4C6-6B9B-44BF-B363-0D5172CA203D}" srcOrd="1" destOrd="2" presId="urn:microsoft.com/office/officeart/2005/8/layout/pyramid1"/>
    <dgm:cxn modelId="{91BA5A19-22A0-4ADE-BBB2-0B6D76DE086C}" type="presOf" srcId="{5A19E1BA-F721-47A0-BA04-9A8AB8721365}" destId="{DAB2DC89-20BE-4473-8022-760324D9BAAC}" srcOrd="0" destOrd="0" presId="urn:microsoft.com/office/officeart/2005/8/layout/pyramid1"/>
    <dgm:cxn modelId="{9CAFAB80-92BF-4388-9CB3-8F0C29E072D4}" type="presOf" srcId="{1D57761A-BEC8-4406-ADAB-8ABB88457FA7}" destId="{A43E3B5B-A87F-457A-A5CA-19BFD4D786D5}" srcOrd="1" destOrd="2" presId="urn:microsoft.com/office/officeart/2005/8/layout/pyramid1"/>
    <dgm:cxn modelId="{8AD996F7-62C3-4774-BEBD-7C0E3BA4C4DB}" type="presOf" srcId="{74A66F80-B983-4A94-879E-439CB9C773CC}" destId="{37073A75-CF5F-43E6-B45B-900BD9F84DC1}" srcOrd="1" destOrd="0" presId="urn:microsoft.com/office/officeart/2005/8/layout/pyramid1"/>
    <dgm:cxn modelId="{1EF56FE1-1D9E-4B89-9017-7EB97387A736}" srcId="{74A66F80-B983-4A94-879E-439CB9C773CC}" destId="{F6CFF3B4-835B-4DE3-90DF-A32EB877967E}" srcOrd="0" destOrd="0" parTransId="{0BAC31EF-934F-4C7A-8DA3-9E9A43BBD5FB}" sibTransId="{AFF7AEB0-4C1D-41EB-B10E-E69AA7819A80}"/>
    <dgm:cxn modelId="{1F159539-6EF9-4350-8BA7-D08EF3BA2CF2}" srcId="{B944EDA5-5596-4185-98DD-7CDC722A8DBE}" destId="{1EC7DEE3-644C-4CB9-90FE-52B528AE6A52}" srcOrd="2" destOrd="0" parTransId="{31F04A1B-100A-49C0-83E9-04E6D3434675}" sibTransId="{8D4D8A83-0438-4C28-B28D-6532B72F431F}"/>
    <dgm:cxn modelId="{F02E5C6E-536B-4248-9284-A47E057C1121}" type="presOf" srcId="{97A6EEF9-24CC-4C2B-BE89-90D8BCE1A062}" destId="{5F4DE4C6-6B9B-44BF-B363-0D5172CA203D}" srcOrd="1" destOrd="0" presId="urn:microsoft.com/office/officeart/2005/8/layout/pyramid1"/>
    <dgm:cxn modelId="{7C03BDF1-82D1-415D-8F5F-53D2297CF642}" srcId="{5A19E1BA-F721-47A0-BA04-9A8AB8721365}" destId="{74A66F80-B983-4A94-879E-439CB9C773CC}" srcOrd="1" destOrd="0" parTransId="{CB972413-FBD1-4F61-A664-F64CB559A5D7}" sibTransId="{55433B93-86ED-4AFA-B504-65E2F3D74B88}"/>
    <dgm:cxn modelId="{621E12D9-560D-4C77-8726-03A7E10040A3}" type="presOf" srcId="{B944EDA5-5596-4185-98DD-7CDC722A8DBE}" destId="{FF8E3CD2-25A4-4B9E-824F-CFD31D8457DD}" srcOrd="1" destOrd="0" presId="urn:microsoft.com/office/officeart/2005/8/layout/pyramid1"/>
    <dgm:cxn modelId="{C640232E-90D5-4B6C-AF62-BE149FD1B857}" srcId="{B944EDA5-5596-4185-98DD-7CDC722A8DBE}" destId="{F6DB31CA-68DE-4289-8C26-E1CF41E2E70A}" srcOrd="1" destOrd="0" parTransId="{5789F097-9DBA-40C5-A5C9-BB23F849395A}" sibTransId="{5555B9E4-8FD7-484A-9995-D4F6AD7B5742}"/>
    <dgm:cxn modelId="{8A89C94C-6243-4CDB-B227-27E36FBBCAE0}" type="presOf" srcId="{1EC7DEE3-644C-4CB9-90FE-52B528AE6A52}" destId="{266EEF77-54F3-48CC-B6BE-8352986292AD}" srcOrd="0" destOrd="2" presId="urn:microsoft.com/office/officeart/2005/8/layout/pyramid1"/>
    <dgm:cxn modelId="{C2D07F57-D1D9-4FAB-91E3-CCA5ED5DDC65}" type="presOf" srcId="{41EE4B98-BBA8-41EC-82C9-68DE53CF1E29}" destId="{3C51F01E-96DC-4516-B399-0FA2F03907B3}" srcOrd="0" destOrd="1" presId="urn:microsoft.com/office/officeart/2005/8/layout/pyramid1"/>
    <dgm:cxn modelId="{91BB3737-6BCA-4A1C-8244-689159DC0555}" type="presOf" srcId="{3B9A940C-33CA-4426-B233-31F50D740C96}" destId="{F8809CE5-9D9E-41ED-94BA-DFE5938D63B2}" srcOrd="0" destOrd="0" presId="urn:microsoft.com/office/officeart/2005/8/layout/pyramid1"/>
    <dgm:cxn modelId="{EB7E1C12-D4D5-4EEB-8F85-BDE56E6C1F25}" type="presOf" srcId="{ACAE9B59-980D-4CB2-9DA5-EF0209482B03}" destId="{3C51F01E-96DC-4516-B399-0FA2F03907B3}" srcOrd="0" destOrd="0" presId="urn:microsoft.com/office/officeart/2005/8/layout/pyramid1"/>
    <dgm:cxn modelId="{D9EF9EAF-C1C9-4E87-BADE-4AEC39C42659}" type="presOf" srcId="{B944EDA5-5596-4185-98DD-7CDC722A8DBE}" destId="{2FA8535A-15BF-478C-9F4B-FC034BB9A32B}" srcOrd="0" destOrd="0" presId="urn:microsoft.com/office/officeart/2005/8/layout/pyramid1"/>
    <dgm:cxn modelId="{D380A0CE-CFA4-4814-958F-AEA5CD3BC4C6}" type="presOf" srcId="{1D57761A-BEC8-4406-ADAB-8ABB88457FA7}" destId="{54319BC1-A828-4394-B4ED-9D0D56AD1381}" srcOrd="0" destOrd="2" presId="urn:microsoft.com/office/officeart/2005/8/layout/pyramid1"/>
    <dgm:cxn modelId="{C62BE329-EAD3-41B6-B3ED-DBBF26C8444A}" type="presOf" srcId="{95BFC8B0-8036-4480-BA3A-4F42F387DA9E}" destId="{54319BC1-A828-4394-B4ED-9D0D56AD1381}" srcOrd="0" destOrd="1" presId="urn:microsoft.com/office/officeart/2005/8/layout/pyramid1"/>
    <dgm:cxn modelId="{E405FC29-D4A4-4280-AA6F-909179B1531F}" type="presOf" srcId="{97A6EEF9-24CC-4C2B-BE89-90D8BCE1A062}" destId="{266EEF77-54F3-48CC-B6BE-8352986292AD}" srcOrd="0" destOrd="0" presId="urn:microsoft.com/office/officeart/2005/8/layout/pyramid1"/>
    <dgm:cxn modelId="{C3E644B3-382D-498B-93AB-68E2EF5AB726}" srcId="{3B9A940C-33CA-4426-B233-31F50D740C96}" destId="{ACAE9B59-980D-4CB2-9DA5-EF0209482B03}" srcOrd="0" destOrd="0" parTransId="{0F7B6552-45F9-46B2-9A6B-EEB1B6DDA1BC}" sibTransId="{A33208F6-EFB0-4588-804E-EE3476EFD11D}"/>
    <dgm:cxn modelId="{9205DEC7-3ACD-4116-8198-543D86F09A3E}" srcId="{74A66F80-B983-4A94-879E-439CB9C773CC}" destId="{95BFC8B0-8036-4480-BA3A-4F42F387DA9E}" srcOrd="1" destOrd="0" parTransId="{8ACAE1B7-542A-4F61-8AD8-33EAC1AE83F7}" sibTransId="{1470A1D6-DB71-4F5E-884E-3E39104F610A}"/>
    <dgm:cxn modelId="{9279C812-A0D0-4CB6-82F8-61F042407DEB}" type="presOf" srcId="{F6DB31CA-68DE-4289-8C26-E1CF41E2E70A}" destId="{5F4DE4C6-6B9B-44BF-B363-0D5172CA203D}" srcOrd="1" destOrd="1" presId="urn:microsoft.com/office/officeart/2005/8/layout/pyramid1"/>
    <dgm:cxn modelId="{AF49104D-8C02-4B83-8F09-CCEB639B392B}" type="presOf" srcId="{95BFC8B0-8036-4480-BA3A-4F42F387DA9E}" destId="{A43E3B5B-A87F-457A-A5CA-19BFD4D786D5}" srcOrd="1" destOrd="1" presId="urn:microsoft.com/office/officeart/2005/8/layout/pyramid1"/>
    <dgm:cxn modelId="{34075454-A9A3-454F-9B00-62912BD7B5CC}" srcId="{5A19E1BA-F721-47A0-BA04-9A8AB8721365}" destId="{3B9A940C-33CA-4426-B233-31F50D740C96}" srcOrd="2" destOrd="0" parTransId="{DBBD22AD-9A07-4D4E-BB8B-F751C806BD81}" sibTransId="{1ECF848C-FBBE-4779-9E4B-1116A62CB654}"/>
    <dgm:cxn modelId="{9926D516-D7D2-4280-BC7F-2684751C73FA}" type="presOf" srcId="{F6CFF3B4-835B-4DE3-90DF-A32EB877967E}" destId="{54319BC1-A828-4394-B4ED-9D0D56AD1381}" srcOrd="0" destOrd="0" presId="urn:microsoft.com/office/officeart/2005/8/layout/pyramid1"/>
    <dgm:cxn modelId="{454E4991-44D2-4F31-A6F1-2C9D23E41E0A}" type="presOf" srcId="{3B9A940C-33CA-4426-B233-31F50D740C96}" destId="{C5ACC13E-BFFD-46E5-88F9-26B6494FB8A1}" srcOrd="1" destOrd="0" presId="urn:microsoft.com/office/officeart/2005/8/layout/pyramid1"/>
    <dgm:cxn modelId="{3FA65BA6-4C02-45F5-AED7-4C2AC0BAE024}" srcId="{74A66F80-B983-4A94-879E-439CB9C773CC}" destId="{1D57761A-BEC8-4406-ADAB-8ABB88457FA7}" srcOrd="2" destOrd="0" parTransId="{89EA2447-5C49-45AA-8DB6-AC84FBD16C77}" sibTransId="{E5FACC12-73D2-46D4-BD94-2B0DA2A63C05}"/>
    <dgm:cxn modelId="{FFA20D40-32C5-4945-8DDA-77FADFBEEBF1}" type="presOf" srcId="{74A66F80-B983-4A94-879E-439CB9C773CC}" destId="{47881920-AF6A-4F8C-A018-56F5C4BD32D8}" srcOrd="0" destOrd="0" presId="urn:microsoft.com/office/officeart/2005/8/layout/pyramid1"/>
    <dgm:cxn modelId="{332632F1-7911-4D81-B73B-A65384C33655}" type="presOf" srcId="{ACAE9B59-980D-4CB2-9DA5-EF0209482B03}" destId="{1ED5F022-5885-4A04-8E80-AE549C689CD1}" srcOrd="1" destOrd="0" presId="urn:microsoft.com/office/officeart/2005/8/layout/pyramid1"/>
    <dgm:cxn modelId="{7C54B94B-C1FA-4B40-A7BA-C0806F61C279}" type="presOf" srcId="{F6CFF3B4-835B-4DE3-90DF-A32EB877967E}" destId="{A43E3B5B-A87F-457A-A5CA-19BFD4D786D5}" srcOrd="1" destOrd="0" presId="urn:microsoft.com/office/officeart/2005/8/layout/pyramid1"/>
    <dgm:cxn modelId="{092B3F74-07DC-4124-B22D-1F323EBDB875}" type="presOf" srcId="{F6DB31CA-68DE-4289-8C26-E1CF41E2E70A}" destId="{266EEF77-54F3-48CC-B6BE-8352986292AD}" srcOrd="0" destOrd="1" presId="urn:microsoft.com/office/officeart/2005/8/layout/pyramid1"/>
    <dgm:cxn modelId="{61291C03-35A8-430B-A674-3A8329922E1F}" srcId="{5A19E1BA-F721-47A0-BA04-9A8AB8721365}" destId="{B944EDA5-5596-4185-98DD-7CDC722A8DBE}" srcOrd="0" destOrd="0" parTransId="{841019AE-97C4-4848-9794-C403D02BDE95}" sibTransId="{63BC2B26-2969-4547-8684-B171508BA2C1}"/>
    <dgm:cxn modelId="{535F1BD0-3DB1-455F-998E-0C7E04B4C734}" type="presParOf" srcId="{DAB2DC89-20BE-4473-8022-760324D9BAAC}" destId="{7F2BCFCC-AF62-460A-8A8A-64C3088545C3}" srcOrd="0" destOrd="0" presId="urn:microsoft.com/office/officeart/2005/8/layout/pyramid1"/>
    <dgm:cxn modelId="{CC419509-9FCA-4AE1-91E7-4A1C94C3D915}" type="presParOf" srcId="{7F2BCFCC-AF62-460A-8A8A-64C3088545C3}" destId="{266EEF77-54F3-48CC-B6BE-8352986292AD}" srcOrd="0" destOrd="0" presId="urn:microsoft.com/office/officeart/2005/8/layout/pyramid1"/>
    <dgm:cxn modelId="{7F0784E3-4840-4D1A-842D-E48980C0F0B5}" type="presParOf" srcId="{7F2BCFCC-AF62-460A-8A8A-64C3088545C3}" destId="{5F4DE4C6-6B9B-44BF-B363-0D5172CA203D}" srcOrd="1" destOrd="0" presId="urn:microsoft.com/office/officeart/2005/8/layout/pyramid1"/>
    <dgm:cxn modelId="{E93DD93B-3696-4BED-9817-0A0A6A8314EC}" type="presParOf" srcId="{7F2BCFCC-AF62-460A-8A8A-64C3088545C3}" destId="{2FA8535A-15BF-478C-9F4B-FC034BB9A32B}" srcOrd="2" destOrd="0" presId="urn:microsoft.com/office/officeart/2005/8/layout/pyramid1"/>
    <dgm:cxn modelId="{586B2727-DAA0-4E41-AC34-8E1B77646A1D}" type="presParOf" srcId="{7F2BCFCC-AF62-460A-8A8A-64C3088545C3}" destId="{FF8E3CD2-25A4-4B9E-824F-CFD31D8457DD}" srcOrd="3" destOrd="0" presId="urn:microsoft.com/office/officeart/2005/8/layout/pyramid1"/>
    <dgm:cxn modelId="{AE2AE19A-43F1-4A29-8034-B83F17FB002E}" type="presParOf" srcId="{DAB2DC89-20BE-4473-8022-760324D9BAAC}" destId="{F2EFCCEF-8C07-48D2-9E6E-A3EAA4844B95}" srcOrd="1" destOrd="0" presId="urn:microsoft.com/office/officeart/2005/8/layout/pyramid1"/>
    <dgm:cxn modelId="{F63532B7-5A83-4E57-B267-E77D6E94909D}" type="presParOf" srcId="{F2EFCCEF-8C07-48D2-9E6E-A3EAA4844B95}" destId="{54319BC1-A828-4394-B4ED-9D0D56AD1381}" srcOrd="0" destOrd="0" presId="urn:microsoft.com/office/officeart/2005/8/layout/pyramid1"/>
    <dgm:cxn modelId="{89D8190D-DBA8-4A59-BE23-8C0DF28A1211}" type="presParOf" srcId="{F2EFCCEF-8C07-48D2-9E6E-A3EAA4844B95}" destId="{A43E3B5B-A87F-457A-A5CA-19BFD4D786D5}" srcOrd="1" destOrd="0" presId="urn:microsoft.com/office/officeart/2005/8/layout/pyramid1"/>
    <dgm:cxn modelId="{78CC0025-44E8-4E40-89CF-483CA1299BA0}" type="presParOf" srcId="{F2EFCCEF-8C07-48D2-9E6E-A3EAA4844B95}" destId="{47881920-AF6A-4F8C-A018-56F5C4BD32D8}" srcOrd="2" destOrd="0" presId="urn:microsoft.com/office/officeart/2005/8/layout/pyramid1"/>
    <dgm:cxn modelId="{BEA5108B-EE81-450D-9F4F-B3E4922A980A}" type="presParOf" srcId="{F2EFCCEF-8C07-48D2-9E6E-A3EAA4844B95}" destId="{37073A75-CF5F-43E6-B45B-900BD9F84DC1}" srcOrd="3" destOrd="0" presId="urn:microsoft.com/office/officeart/2005/8/layout/pyramid1"/>
    <dgm:cxn modelId="{96633AE0-E947-43AB-99C4-3F67D3FCCFA9}" type="presParOf" srcId="{DAB2DC89-20BE-4473-8022-760324D9BAAC}" destId="{886D18EB-47E1-4D0E-A845-3408484E2FD2}" srcOrd="2" destOrd="0" presId="urn:microsoft.com/office/officeart/2005/8/layout/pyramid1"/>
    <dgm:cxn modelId="{87193697-EDA6-47C8-9420-438F28977E4F}" type="presParOf" srcId="{886D18EB-47E1-4D0E-A845-3408484E2FD2}" destId="{3C51F01E-96DC-4516-B399-0FA2F03907B3}" srcOrd="0" destOrd="0" presId="urn:microsoft.com/office/officeart/2005/8/layout/pyramid1"/>
    <dgm:cxn modelId="{248CD4FE-27B5-4590-ADB9-01966C4FCD78}" type="presParOf" srcId="{886D18EB-47E1-4D0E-A845-3408484E2FD2}" destId="{1ED5F022-5885-4A04-8E80-AE549C689CD1}" srcOrd="1" destOrd="0" presId="urn:microsoft.com/office/officeart/2005/8/layout/pyramid1"/>
    <dgm:cxn modelId="{3C2A0BD2-CAF6-4DE0-827E-66290E33B29F}" type="presParOf" srcId="{886D18EB-47E1-4D0E-A845-3408484E2FD2}" destId="{F8809CE5-9D9E-41ED-94BA-DFE5938D63B2}" srcOrd="2" destOrd="0" presId="urn:microsoft.com/office/officeart/2005/8/layout/pyramid1"/>
    <dgm:cxn modelId="{4348AB7A-5D14-4B1C-B438-F6CD4000FD00}" type="presParOf" srcId="{886D18EB-47E1-4D0E-A845-3408484E2FD2}" destId="{C5ACC13E-BFFD-46E5-88F9-26B6494FB8A1}" srcOrd="3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0B4E8CB-7943-4FB3-98BE-09C592BAC5F4}" type="doc">
      <dgm:prSet loTypeId="urn:microsoft.com/office/officeart/2005/8/layout/hList1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zh-TW" altLang="en-US"/>
        </a:p>
      </dgm:t>
    </dgm:pt>
    <dgm:pt modelId="{1A400337-D8DC-4865-ACFB-4692B46F4205}">
      <dgm:prSet phldrT="[文字]"/>
      <dgm:spPr/>
      <dgm:t>
        <a:bodyPr/>
        <a:lstStyle/>
        <a:p>
          <a:r>
            <a:rPr lang="zh-TW" altLang="en-US" b="1" dirty="0" smtClean="0"/>
            <a:t>減輕行政人員負擔</a:t>
          </a:r>
          <a:endParaRPr lang="zh-TW" altLang="en-US" b="1" dirty="0"/>
        </a:p>
      </dgm:t>
    </dgm:pt>
    <dgm:pt modelId="{B39A903C-352D-484A-9B46-D1DEA74A84E2}" type="parTrans" cxnId="{3918B545-D94D-417C-B6F3-301BFFDBAEE0}">
      <dgm:prSet/>
      <dgm:spPr/>
      <dgm:t>
        <a:bodyPr/>
        <a:lstStyle/>
        <a:p>
          <a:endParaRPr lang="zh-TW" altLang="en-US" b="1"/>
        </a:p>
      </dgm:t>
    </dgm:pt>
    <dgm:pt modelId="{2B9355FE-DB17-4BC9-8669-744DEEB659FE}" type="sibTrans" cxnId="{3918B545-D94D-417C-B6F3-301BFFDBAEE0}">
      <dgm:prSet/>
      <dgm:spPr/>
      <dgm:t>
        <a:bodyPr/>
        <a:lstStyle/>
        <a:p>
          <a:endParaRPr lang="zh-TW" altLang="en-US" b="1"/>
        </a:p>
      </dgm:t>
    </dgm:pt>
    <dgm:pt modelId="{0BB2D044-074E-42EF-8C66-215EC470DF86}">
      <dgm:prSet phldrT="[文字]"/>
      <dgm:spPr/>
      <dgm:t>
        <a:bodyPr/>
        <a:lstStyle/>
        <a:p>
          <a:r>
            <a:rPr lang="zh-TW" altLang="en-US" b="1" dirty="0" smtClean="0"/>
            <a:t>自動擷取電子卷證當事人或案件的基本資料</a:t>
          </a:r>
          <a:endParaRPr lang="zh-TW" altLang="en-US" b="1" dirty="0"/>
        </a:p>
      </dgm:t>
    </dgm:pt>
    <dgm:pt modelId="{DA713975-8A9B-4D01-8730-65EC6C437CA6}" type="parTrans" cxnId="{B6FDDD60-CEE3-4B09-BFDF-E54C472E1F93}">
      <dgm:prSet/>
      <dgm:spPr/>
      <dgm:t>
        <a:bodyPr/>
        <a:lstStyle/>
        <a:p>
          <a:endParaRPr lang="zh-TW" altLang="en-US" b="1"/>
        </a:p>
      </dgm:t>
    </dgm:pt>
    <dgm:pt modelId="{D446B2C1-5EB8-4BB0-89D5-BD6BE3D624DA}" type="sibTrans" cxnId="{B6FDDD60-CEE3-4B09-BFDF-E54C472E1F93}">
      <dgm:prSet/>
      <dgm:spPr/>
      <dgm:t>
        <a:bodyPr/>
        <a:lstStyle/>
        <a:p>
          <a:endParaRPr lang="zh-TW" altLang="en-US" b="1"/>
        </a:p>
      </dgm:t>
    </dgm:pt>
    <dgm:pt modelId="{668E4FB9-54A7-4704-92FD-8ABB4BF07B33}">
      <dgm:prSet phldrT="[文字]"/>
      <dgm:spPr/>
      <dgm:t>
        <a:bodyPr/>
        <a:lstStyle/>
        <a:p>
          <a:r>
            <a:rPr lang="zh-TW" altLang="en-US" b="1" dirty="0" smtClean="0"/>
            <a:t>減輕法助負擔</a:t>
          </a:r>
          <a:endParaRPr lang="zh-TW" altLang="en-US" b="1" dirty="0"/>
        </a:p>
      </dgm:t>
    </dgm:pt>
    <dgm:pt modelId="{51DC9813-A3C6-40B5-A3C0-6014FC9764CA}" type="parTrans" cxnId="{6118BF1F-8031-4AD4-8F29-23F67B2DF51D}">
      <dgm:prSet/>
      <dgm:spPr/>
      <dgm:t>
        <a:bodyPr/>
        <a:lstStyle/>
        <a:p>
          <a:endParaRPr lang="zh-TW" altLang="en-US" b="1"/>
        </a:p>
      </dgm:t>
    </dgm:pt>
    <dgm:pt modelId="{FB888241-6F9D-4FE4-8862-6E81ACCF9FD5}" type="sibTrans" cxnId="{6118BF1F-8031-4AD4-8F29-23F67B2DF51D}">
      <dgm:prSet/>
      <dgm:spPr/>
      <dgm:t>
        <a:bodyPr/>
        <a:lstStyle/>
        <a:p>
          <a:endParaRPr lang="zh-TW" altLang="en-US" b="1"/>
        </a:p>
      </dgm:t>
    </dgm:pt>
    <dgm:pt modelId="{CAD84EB9-E894-4BA4-B6FF-00543E576D95}">
      <dgm:prSet phldrT="[文字]"/>
      <dgm:spPr/>
      <dgm:t>
        <a:bodyPr/>
        <a:lstStyle/>
        <a:p>
          <a:r>
            <a:rPr lang="zh-TW" altLang="en-US" b="1" dirty="0" smtClean="0"/>
            <a:t>自動生成書籤，方便電子卷證的閱覽</a:t>
          </a:r>
          <a:endParaRPr lang="zh-TW" altLang="en-US" b="1" dirty="0"/>
        </a:p>
      </dgm:t>
    </dgm:pt>
    <dgm:pt modelId="{D9218CB1-3AE9-421A-B484-B68F3ED9B3CC}" type="parTrans" cxnId="{7038B32E-B54C-4CF5-8D21-F69BF720D731}">
      <dgm:prSet/>
      <dgm:spPr/>
      <dgm:t>
        <a:bodyPr/>
        <a:lstStyle/>
        <a:p>
          <a:endParaRPr lang="zh-TW" altLang="en-US" b="1"/>
        </a:p>
      </dgm:t>
    </dgm:pt>
    <dgm:pt modelId="{AED595B6-3370-49B0-B295-053C7A781ABA}" type="sibTrans" cxnId="{7038B32E-B54C-4CF5-8D21-F69BF720D731}">
      <dgm:prSet/>
      <dgm:spPr/>
      <dgm:t>
        <a:bodyPr/>
        <a:lstStyle/>
        <a:p>
          <a:endParaRPr lang="zh-TW" altLang="en-US" b="1"/>
        </a:p>
      </dgm:t>
    </dgm:pt>
    <dgm:pt modelId="{23239300-11A7-4999-A02F-BB2828E8F97B}">
      <dgm:prSet phldrT="[文字]"/>
      <dgm:spPr/>
      <dgm:t>
        <a:bodyPr/>
        <a:lstStyle/>
        <a:p>
          <a:r>
            <a:rPr lang="zh-TW" altLang="en-US" b="1" dirty="0" smtClean="0"/>
            <a:t>提升開庭效率</a:t>
          </a:r>
          <a:endParaRPr lang="zh-TW" altLang="en-US" b="1" dirty="0"/>
        </a:p>
      </dgm:t>
    </dgm:pt>
    <dgm:pt modelId="{F2674E80-549D-4A63-B816-F445109E8B51}" type="parTrans" cxnId="{72009B49-4CB6-41EE-AFB7-C3C78CC16DA8}">
      <dgm:prSet/>
      <dgm:spPr/>
      <dgm:t>
        <a:bodyPr/>
        <a:lstStyle/>
        <a:p>
          <a:endParaRPr lang="zh-TW" altLang="en-US" b="1"/>
        </a:p>
      </dgm:t>
    </dgm:pt>
    <dgm:pt modelId="{1927A25F-B7A1-46C1-80A7-B79113C829C3}" type="sibTrans" cxnId="{72009B49-4CB6-41EE-AFB7-C3C78CC16DA8}">
      <dgm:prSet/>
      <dgm:spPr/>
      <dgm:t>
        <a:bodyPr/>
        <a:lstStyle/>
        <a:p>
          <a:endParaRPr lang="zh-TW" altLang="en-US" b="1"/>
        </a:p>
      </dgm:t>
    </dgm:pt>
    <dgm:pt modelId="{91D3D3B4-3C28-48D5-AA48-3963FF175AEC}">
      <dgm:prSet phldrT="[文字]"/>
      <dgm:spPr/>
      <dgm:t>
        <a:bodyPr/>
        <a:lstStyle/>
        <a:p>
          <a:r>
            <a:rPr lang="zh-TW" altLang="en-US" b="1" dirty="0" smtClean="0"/>
            <a:t>結合中文語音辨識，透過語音，自動叫取卷證</a:t>
          </a:r>
          <a:endParaRPr lang="zh-TW" altLang="en-US" b="1" dirty="0"/>
        </a:p>
      </dgm:t>
    </dgm:pt>
    <dgm:pt modelId="{E77630EC-EB71-408E-B48D-89A48813EB1E}" type="parTrans" cxnId="{D66B58EF-5F6B-490C-9FBB-03560EAF6C9A}">
      <dgm:prSet/>
      <dgm:spPr/>
      <dgm:t>
        <a:bodyPr/>
        <a:lstStyle/>
        <a:p>
          <a:endParaRPr lang="zh-TW" altLang="en-US" b="1"/>
        </a:p>
      </dgm:t>
    </dgm:pt>
    <dgm:pt modelId="{E22BC3ED-9BFE-4CDA-AF81-BDA55BB9D993}" type="sibTrans" cxnId="{D66B58EF-5F6B-490C-9FBB-03560EAF6C9A}">
      <dgm:prSet/>
      <dgm:spPr/>
      <dgm:t>
        <a:bodyPr/>
        <a:lstStyle/>
        <a:p>
          <a:endParaRPr lang="zh-TW" altLang="en-US" b="1"/>
        </a:p>
      </dgm:t>
    </dgm:pt>
    <dgm:pt modelId="{3F6883A6-2841-40D4-A8E5-8F7018592A20}" type="pres">
      <dgm:prSet presAssocID="{90B4E8CB-7943-4FB3-98BE-09C592BAC5F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B02E393-9F29-476F-B932-F806E0F34DF7}" type="pres">
      <dgm:prSet presAssocID="{1A400337-D8DC-4865-ACFB-4692B46F4205}" presName="composite" presStyleCnt="0"/>
      <dgm:spPr/>
    </dgm:pt>
    <dgm:pt modelId="{61176DB3-A39D-4E41-AA90-28238249626F}" type="pres">
      <dgm:prSet presAssocID="{1A400337-D8DC-4865-ACFB-4692B46F4205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0656E9A-99D7-4063-B9AF-2CCA5226AA53}" type="pres">
      <dgm:prSet presAssocID="{1A400337-D8DC-4865-ACFB-4692B46F4205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FDB2AB9-B9E0-4C95-ABD8-E2ADAB657A32}" type="pres">
      <dgm:prSet presAssocID="{2B9355FE-DB17-4BC9-8669-744DEEB659FE}" presName="space" presStyleCnt="0"/>
      <dgm:spPr/>
    </dgm:pt>
    <dgm:pt modelId="{3EDBBC39-7093-48EE-B4EB-CE7D6D1D2755}" type="pres">
      <dgm:prSet presAssocID="{668E4FB9-54A7-4704-92FD-8ABB4BF07B33}" presName="composite" presStyleCnt="0"/>
      <dgm:spPr/>
    </dgm:pt>
    <dgm:pt modelId="{C15963C4-0FA2-4E96-8B3A-BCC45A622364}" type="pres">
      <dgm:prSet presAssocID="{668E4FB9-54A7-4704-92FD-8ABB4BF07B33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229C072-9832-4A48-B0CF-FA840D14F988}" type="pres">
      <dgm:prSet presAssocID="{668E4FB9-54A7-4704-92FD-8ABB4BF07B33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E79C64C-ACFA-440A-9899-397C0F881DC7}" type="pres">
      <dgm:prSet presAssocID="{FB888241-6F9D-4FE4-8862-6E81ACCF9FD5}" presName="space" presStyleCnt="0"/>
      <dgm:spPr/>
    </dgm:pt>
    <dgm:pt modelId="{F68262D4-3965-4759-B0D8-E4F80527949E}" type="pres">
      <dgm:prSet presAssocID="{23239300-11A7-4999-A02F-BB2828E8F97B}" presName="composite" presStyleCnt="0"/>
      <dgm:spPr/>
    </dgm:pt>
    <dgm:pt modelId="{18EDB029-1D7E-4C56-B9F0-91380AC2F9F6}" type="pres">
      <dgm:prSet presAssocID="{23239300-11A7-4999-A02F-BB2828E8F97B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62B615B-437E-46AC-B232-A22D88809597}" type="pres">
      <dgm:prSet presAssocID="{23239300-11A7-4999-A02F-BB2828E8F97B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91298D3-6619-4F1A-BB68-24263EC0D843}" type="presOf" srcId="{1A400337-D8DC-4865-ACFB-4692B46F4205}" destId="{61176DB3-A39D-4E41-AA90-28238249626F}" srcOrd="0" destOrd="0" presId="urn:microsoft.com/office/officeart/2005/8/layout/hList1"/>
    <dgm:cxn modelId="{6118BF1F-8031-4AD4-8F29-23F67B2DF51D}" srcId="{90B4E8CB-7943-4FB3-98BE-09C592BAC5F4}" destId="{668E4FB9-54A7-4704-92FD-8ABB4BF07B33}" srcOrd="1" destOrd="0" parTransId="{51DC9813-A3C6-40B5-A3C0-6014FC9764CA}" sibTransId="{FB888241-6F9D-4FE4-8862-6E81ACCF9FD5}"/>
    <dgm:cxn modelId="{EA435ECB-9D62-4071-BC82-DB492121A9C0}" type="presOf" srcId="{90B4E8CB-7943-4FB3-98BE-09C592BAC5F4}" destId="{3F6883A6-2841-40D4-A8E5-8F7018592A20}" srcOrd="0" destOrd="0" presId="urn:microsoft.com/office/officeart/2005/8/layout/hList1"/>
    <dgm:cxn modelId="{7038B32E-B54C-4CF5-8D21-F69BF720D731}" srcId="{668E4FB9-54A7-4704-92FD-8ABB4BF07B33}" destId="{CAD84EB9-E894-4BA4-B6FF-00543E576D95}" srcOrd="0" destOrd="0" parTransId="{D9218CB1-3AE9-421A-B484-B68F3ED9B3CC}" sibTransId="{AED595B6-3370-49B0-B295-053C7A781ABA}"/>
    <dgm:cxn modelId="{B5CD610D-78F6-41F6-A2AF-E8108604A1CE}" type="presOf" srcId="{23239300-11A7-4999-A02F-BB2828E8F97B}" destId="{18EDB029-1D7E-4C56-B9F0-91380AC2F9F6}" srcOrd="0" destOrd="0" presId="urn:microsoft.com/office/officeart/2005/8/layout/hList1"/>
    <dgm:cxn modelId="{985D4CBE-010F-45DA-8429-05393840CADF}" type="presOf" srcId="{CAD84EB9-E894-4BA4-B6FF-00543E576D95}" destId="{5229C072-9832-4A48-B0CF-FA840D14F988}" srcOrd="0" destOrd="0" presId="urn:microsoft.com/office/officeart/2005/8/layout/hList1"/>
    <dgm:cxn modelId="{72009B49-4CB6-41EE-AFB7-C3C78CC16DA8}" srcId="{90B4E8CB-7943-4FB3-98BE-09C592BAC5F4}" destId="{23239300-11A7-4999-A02F-BB2828E8F97B}" srcOrd="2" destOrd="0" parTransId="{F2674E80-549D-4A63-B816-F445109E8B51}" sibTransId="{1927A25F-B7A1-46C1-80A7-B79113C829C3}"/>
    <dgm:cxn modelId="{4FC7712A-377E-4142-9A6A-BB0CE4EDB31B}" type="presOf" srcId="{91D3D3B4-3C28-48D5-AA48-3963FF175AEC}" destId="{B62B615B-437E-46AC-B232-A22D88809597}" srcOrd="0" destOrd="0" presId="urn:microsoft.com/office/officeart/2005/8/layout/hList1"/>
    <dgm:cxn modelId="{A9EF6641-D164-40AF-BAB8-4E983AF5F483}" type="presOf" srcId="{0BB2D044-074E-42EF-8C66-215EC470DF86}" destId="{60656E9A-99D7-4063-B9AF-2CCA5226AA53}" srcOrd="0" destOrd="0" presId="urn:microsoft.com/office/officeart/2005/8/layout/hList1"/>
    <dgm:cxn modelId="{E7B1FACA-FADA-4445-BE6D-7DE6AC358D99}" type="presOf" srcId="{668E4FB9-54A7-4704-92FD-8ABB4BF07B33}" destId="{C15963C4-0FA2-4E96-8B3A-BCC45A622364}" srcOrd="0" destOrd="0" presId="urn:microsoft.com/office/officeart/2005/8/layout/hList1"/>
    <dgm:cxn modelId="{D66B58EF-5F6B-490C-9FBB-03560EAF6C9A}" srcId="{23239300-11A7-4999-A02F-BB2828E8F97B}" destId="{91D3D3B4-3C28-48D5-AA48-3963FF175AEC}" srcOrd="0" destOrd="0" parTransId="{E77630EC-EB71-408E-B48D-89A48813EB1E}" sibTransId="{E22BC3ED-9BFE-4CDA-AF81-BDA55BB9D993}"/>
    <dgm:cxn modelId="{B6FDDD60-CEE3-4B09-BFDF-E54C472E1F93}" srcId="{1A400337-D8DC-4865-ACFB-4692B46F4205}" destId="{0BB2D044-074E-42EF-8C66-215EC470DF86}" srcOrd="0" destOrd="0" parTransId="{DA713975-8A9B-4D01-8730-65EC6C437CA6}" sibTransId="{D446B2C1-5EB8-4BB0-89D5-BD6BE3D624DA}"/>
    <dgm:cxn modelId="{3918B545-D94D-417C-B6F3-301BFFDBAEE0}" srcId="{90B4E8CB-7943-4FB3-98BE-09C592BAC5F4}" destId="{1A400337-D8DC-4865-ACFB-4692B46F4205}" srcOrd="0" destOrd="0" parTransId="{B39A903C-352D-484A-9B46-D1DEA74A84E2}" sibTransId="{2B9355FE-DB17-4BC9-8669-744DEEB659FE}"/>
    <dgm:cxn modelId="{DD728CD0-82CB-4D73-B883-D4768F6E6B5F}" type="presParOf" srcId="{3F6883A6-2841-40D4-A8E5-8F7018592A20}" destId="{0B02E393-9F29-476F-B932-F806E0F34DF7}" srcOrd="0" destOrd="0" presId="urn:microsoft.com/office/officeart/2005/8/layout/hList1"/>
    <dgm:cxn modelId="{F9906A14-6553-4359-B965-FFE5873521C0}" type="presParOf" srcId="{0B02E393-9F29-476F-B932-F806E0F34DF7}" destId="{61176DB3-A39D-4E41-AA90-28238249626F}" srcOrd="0" destOrd="0" presId="urn:microsoft.com/office/officeart/2005/8/layout/hList1"/>
    <dgm:cxn modelId="{3BCB6058-5724-4DDE-A6C0-D88BEC26137F}" type="presParOf" srcId="{0B02E393-9F29-476F-B932-F806E0F34DF7}" destId="{60656E9A-99D7-4063-B9AF-2CCA5226AA53}" srcOrd="1" destOrd="0" presId="urn:microsoft.com/office/officeart/2005/8/layout/hList1"/>
    <dgm:cxn modelId="{FF5E7DB6-9052-42F2-B856-2A15C91A9913}" type="presParOf" srcId="{3F6883A6-2841-40D4-A8E5-8F7018592A20}" destId="{AFDB2AB9-B9E0-4C95-ABD8-E2ADAB657A32}" srcOrd="1" destOrd="0" presId="urn:microsoft.com/office/officeart/2005/8/layout/hList1"/>
    <dgm:cxn modelId="{A8403291-A26C-4DE9-B818-E7CCD7594912}" type="presParOf" srcId="{3F6883A6-2841-40D4-A8E5-8F7018592A20}" destId="{3EDBBC39-7093-48EE-B4EB-CE7D6D1D2755}" srcOrd="2" destOrd="0" presId="urn:microsoft.com/office/officeart/2005/8/layout/hList1"/>
    <dgm:cxn modelId="{7A5DE129-9AE9-402B-AFF4-E5A9222CDD6A}" type="presParOf" srcId="{3EDBBC39-7093-48EE-B4EB-CE7D6D1D2755}" destId="{C15963C4-0FA2-4E96-8B3A-BCC45A622364}" srcOrd="0" destOrd="0" presId="urn:microsoft.com/office/officeart/2005/8/layout/hList1"/>
    <dgm:cxn modelId="{3EB6F78A-BBA2-46D3-8A37-DA6DCFB4D8E0}" type="presParOf" srcId="{3EDBBC39-7093-48EE-B4EB-CE7D6D1D2755}" destId="{5229C072-9832-4A48-B0CF-FA840D14F988}" srcOrd="1" destOrd="0" presId="urn:microsoft.com/office/officeart/2005/8/layout/hList1"/>
    <dgm:cxn modelId="{41876C2F-0205-4C35-8C03-883507366269}" type="presParOf" srcId="{3F6883A6-2841-40D4-A8E5-8F7018592A20}" destId="{EE79C64C-ACFA-440A-9899-397C0F881DC7}" srcOrd="3" destOrd="0" presId="urn:microsoft.com/office/officeart/2005/8/layout/hList1"/>
    <dgm:cxn modelId="{3C295325-07F8-4591-9AA1-791724B1390E}" type="presParOf" srcId="{3F6883A6-2841-40D4-A8E5-8F7018592A20}" destId="{F68262D4-3965-4759-B0D8-E4F80527949E}" srcOrd="4" destOrd="0" presId="urn:microsoft.com/office/officeart/2005/8/layout/hList1"/>
    <dgm:cxn modelId="{B713C6E9-CCF7-4A2E-9848-9283CF519C2B}" type="presParOf" srcId="{F68262D4-3965-4759-B0D8-E4F80527949E}" destId="{18EDB029-1D7E-4C56-B9F0-91380AC2F9F6}" srcOrd="0" destOrd="0" presId="urn:microsoft.com/office/officeart/2005/8/layout/hList1"/>
    <dgm:cxn modelId="{43B39D5B-321F-494E-8F03-DD3698BCEC77}" type="presParOf" srcId="{F68262D4-3965-4759-B0D8-E4F80527949E}" destId="{B62B615B-437E-46AC-B232-A22D8880959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0B4E8CB-7943-4FB3-98BE-09C592BAC5F4}" type="doc">
      <dgm:prSet loTypeId="urn:microsoft.com/office/officeart/2005/8/layout/hList1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zh-TW" altLang="en-US"/>
        </a:p>
      </dgm:t>
    </dgm:pt>
    <dgm:pt modelId="{1A400337-D8DC-4865-ACFB-4692B46F4205}">
      <dgm:prSet phldrT="[文字]"/>
      <dgm:spPr/>
      <dgm:t>
        <a:bodyPr/>
        <a:lstStyle/>
        <a:p>
          <a:r>
            <a:rPr lang="zh-TW" altLang="en-US" b="1" dirty="0" smtClean="0"/>
            <a:t>協助法官審理案件</a:t>
          </a:r>
          <a:endParaRPr lang="zh-TW" altLang="en-US" b="1" dirty="0"/>
        </a:p>
      </dgm:t>
    </dgm:pt>
    <dgm:pt modelId="{B39A903C-352D-484A-9B46-D1DEA74A84E2}" type="parTrans" cxnId="{3918B545-D94D-417C-B6F3-301BFFDBAEE0}">
      <dgm:prSet/>
      <dgm:spPr/>
      <dgm:t>
        <a:bodyPr/>
        <a:lstStyle/>
        <a:p>
          <a:endParaRPr lang="zh-TW" altLang="en-US" b="1"/>
        </a:p>
      </dgm:t>
    </dgm:pt>
    <dgm:pt modelId="{2B9355FE-DB17-4BC9-8669-744DEEB659FE}" type="sibTrans" cxnId="{3918B545-D94D-417C-B6F3-301BFFDBAEE0}">
      <dgm:prSet/>
      <dgm:spPr/>
      <dgm:t>
        <a:bodyPr/>
        <a:lstStyle/>
        <a:p>
          <a:endParaRPr lang="zh-TW" altLang="en-US" b="1"/>
        </a:p>
      </dgm:t>
    </dgm:pt>
    <dgm:pt modelId="{0BB2D044-074E-42EF-8C66-215EC470DF86}">
      <dgm:prSet phldrT="[文字]"/>
      <dgm:spPr/>
      <dgm:t>
        <a:bodyPr/>
        <a:lstStyle/>
        <a:p>
          <a:r>
            <a:rPr lang="zh-TW" altLang="en-US" b="1" dirty="0" smtClean="0"/>
            <a:t>自動推薦與案件相關之裁判、法條、法學論著等</a:t>
          </a:r>
          <a:endParaRPr lang="zh-TW" altLang="en-US" b="1" dirty="0"/>
        </a:p>
      </dgm:t>
    </dgm:pt>
    <dgm:pt modelId="{DA713975-8A9B-4D01-8730-65EC6C437CA6}" type="parTrans" cxnId="{B6FDDD60-CEE3-4B09-BFDF-E54C472E1F93}">
      <dgm:prSet/>
      <dgm:spPr/>
      <dgm:t>
        <a:bodyPr/>
        <a:lstStyle/>
        <a:p>
          <a:endParaRPr lang="zh-TW" altLang="en-US" b="1"/>
        </a:p>
      </dgm:t>
    </dgm:pt>
    <dgm:pt modelId="{D446B2C1-5EB8-4BB0-89D5-BD6BE3D624DA}" type="sibTrans" cxnId="{B6FDDD60-CEE3-4B09-BFDF-E54C472E1F93}">
      <dgm:prSet/>
      <dgm:spPr/>
      <dgm:t>
        <a:bodyPr/>
        <a:lstStyle/>
        <a:p>
          <a:endParaRPr lang="zh-TW" altLang="en-US" b="1"/>
        </a:p>
      </dgm:t>
    </dgm:pt>
    <dgm:pt modelId="{668E4FB9-54A7-4704-92FD-8ABB4BF07B33}">
      <dgm:prSet phldrT="[文字]"/>
      <dgm:spPr/>
      <dgm:t>
        <a:bodyPr/>
        <a:lstStyle/>
        <a:p>
          <a:r>
            <a:rPr lang="zh-TW" altLang="en-US" b="1" dirty="0" smtClean="0"/>
            <a:t>協助法官製作判決</a:t>
          </a:r>
          <a:endParaRPr lang="zh-TW" altLang="en-US" b="1" dirty="0"/>
        </a:p>
      </dgm:t>
    </dgm:pt>
    <dgm:pt modelId="{51DC9813-A3C6-40B5-A3C0-6014FC9764CA}" type="parTrans" cxnId="{6118BF1F-8031-4AD4-8F29-23F67B2DF51D}">
      <dgm:prSet/>
      <dgm:spPr/>
      <dgm:t>
        <a:bodyPr/>
        <a:lstStyle/>
        <a:p>
          <a:endParaRPr lang="zh-TW" altLang="en-US" b="1"/>
        </a:p>
      </dgm:t>
    </dgm:pt>
    <dgm:pt modelId="{FB888241-6F9D-4FE4-8862-6E81ACCF9FD5}" type="sibTrans" cxnId="{6118BF1F-8031-4AD4-8F29-23F67B2DF51D}">
      <dgm:prSet/>
      <dgm:spPr/>
      <dgm:t>
        <a:bodyPr/>
        <a:lstStyle/>
        <a:p>
          <a:endParaRPr lang="zh-TW" altLang="en-US" b="1"/>
        </a:p>
      </dgm:t>
    </dgm:pt>
    <dgm:pt modelId="{CAD84EB9-E894-4BA4-B6FF-00543E576D95}">
      <dgm:prSet phldrT="[文字]"/>
      <dgm:spPr/>
      <dgm:t>
        <a:bodyPr/>
        <a:lstStyle/>
        <a:p>
          <a:r>
            <a:rPr lang="zh-TW" altLang="en-US" b="1" dirty="0" smtClean="0"/>
            <a:t>自動抓取電子卷證之相關內容，以生成判決初稿</a:t>
          </a:r>
          <a:endParaRPr lang="zh-TW" altLang="en-US" b="1" dirty="0"/>
        </a:p>
      </dgm:t>
    </dgm:pt>
    <dgm:pt modelId="{D9218CB1-3AE9-421A-B484-B68F3ED9B3CC}" type="parTrans" cxnId="{7038B32E-B54C-4CF5-8D21-F69BF720D731}">
      <dgm:prSet/>
      <dgm:spPr/>
      <dgm:t>
        <a:bodyPr/>
        <a:lstStyle/>
        <a:p>
          <a:endParaRPr lang="zh-TW" altLang="en-US" b="1"/>
        </a:p>
      </dgm:t>
    </dgm:pt>
    <dgm:pt modelId="{AED595B6-3370-49B0-B295-053C7A781ABA}" type="sibTrans" cxnId="{7038B32E-B54C-4CF5-8D21-F69BF720D731}">
      <dgm:prSet/>
      <dgm:spPr/>
      <dgm:t>
        <a:bodyPr/>
        <a:lstStyle/>
        <a:p>
          <a:endParaRPr lang="zh-TW" altLang="en-US" b="1"/>
        </a:p>
      </dgm:t>
    </dgm:pt>
    <dgm:pt modelId="{23239300-11A7-4999-A02F-BB2828E8F97B}">
      <dgm:prSet phldrT="[文字]"/>
      <dgm:spPr/>
      <dgm:t>
        <a:bodyPr/>
        <a:lstStyle/>
        <a:p>
          <a:r>
            <a:rPr lang="zh-TW" altLang="en-US" b="1" dirty="0" smtClean="0"/>
            <a:t>提供政策上的分析</a:t>
          </a:r>
          <a:endParaRPr lang="zh-TW" altLang="en-US" b="1" dirty="0"/>
        </a:p>
      </dgm:t>
    </dgm:pt>
    <dgm:pt modelId="{F2674E80-549D-4A63-B816-F445109E8B51}" type="parTrans" cxnId="{72009B49-4CB6-41EE-AFB7-C3C78CC16DA8}">
      <dgm:prSet/>
      <dgm:spPr/>
      <dgm:t>
        <a:bodyPr/>
        <a:lstStyle/>
        <a:p>
          <a:endParaRPr lang="zh-TW" altLang="en-US" b="1"/>
        </a:p>
      </dgm:t>
    </dgm:pt>
    <dgm:pt modelId="{1927A25F-B7A1-46C1-80A7-B79113C829C3}" type="sibTrans" cxnId="{72009B49-4CB6-41EE-AFB7-C3C78CC16DA8}">
      <dgm:prSet/>
      <dgm:spPr/>
      <dgm:t>
        <a:bodyPr/>
        <a:lstStyle/>
        <a:p>
          <a:endParaRPr lang="zh-TW" altLang="en-US" b="1"/>
        </a:p>
      </dgm:t>
    </dgm:pt>
    <dgm:pt modelId="{91D3D3B4-3C28-48D5-AA48-3963FF175AEC}">
      <dgm:prSet phldrT="[文字]"/>
      <dgm:spPr/>
      <dgm:t>
        <a:bodyPr/>
        <a:lstStyle/>
        <a:p>
          <a:pPr algn="l"/>
          <a:r>
            <a:rPr lang="zh-TW" altLang="en-US" b="1" dirty="0" smtClean="0"/>
            <a:t>就電子卷證為文字探勘，以獲取有用的資訊</a:t>
          </a:r>
          <a:endParaRPr lang="zh-TW" altLang="en-US" b="1" dirty="0"/>
        </a:p>
      </dgm:t>
    </dgm:pt>
    <dgm:pt modelId="{E77630EC-EB71-408E-B48D-89A48813EB1E}" type="parTrans" cxnId="{D66B58EF-5F6B-490C-9FBB-03560EAF6C9A}">
      <dgm:prSet/>
      <dgm:spPr/>
      <dgm:t>
        <a:bodyPr/>
        <a:lstStyle/>
        <a:p>
          <a:endParaRPr lang="zh-TW" altLang="en-US" b="1"/>
        </a:p>
      </dgm:t>
    </dgm:pt>
    <dgm:pt modelId="{E22BC3ED-9BFE-4CDA-AF81-BDA55BB9D993}" type="sibTrans" cxnId="{D66B58EF-5F6B-490C-9FBB-03560EAF6C9A}">
      <dgm:prSet/>
      <dgm:spPr/>
      <dgm:t>
        <a:bodyPr/>
        <a:lstStyle/>
        <a:p>
          <a:endParaRPr lang="zh-TW" altLang="en-US" b="1"/>
        </a:p>
      </dgm:t>
    </dgm:pt>
    <dgm:pt modelId="{3F6883A6-2841-40D4-A8E5-8F7018592A20}" type="pres">
      <dgm:prSet presAssocID="{90B4E8CB-7943-4FB3-98BE-09C592BAC5F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B02E393-9F29-476F-B932-F806E0F34DF7}" type="pres">
      <dgm:prSet presAssocID="{1A400337-D8DC-4865-ACFB-4692B46F4205}" presName="composite" presStyleCnt="0"/>
      <dgm:spPr/>
    </dgm:pt>
    <dgm:pt modelId="{61176DB3-A39D-4E41-AA90-28238249626F}" type="pres">
      <dgm:prSet presAssocID="{1A400337-D8DC-4865-ACFB-4692B46F4205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0656E9A-99D7-4063-B9AF-2CCA5226AA53}" type="pres">
      <dgm:prSet presAssocID="{1A400337-D8DC-4865-ACFB-4692B46F4205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FDB2AB9-B9E0-4C95-ABD8-E2ADAB657A32}" type="pres">
      <dgm:prSet presAssocID="{2B9355FE-DB17-4BC9-8669-744DEEB659FE}" presName="space" presStyleCnt="0"/>
      <dgm:spPr/>
    </dgm:pt>
    <dgm:pt modelId="{3EDBBC39-7093-48EE-B4EB-CE7D6D1D2755}" type="pres">
      <dgm:prSet presAssocID="{668E4FB9-54A7-4704-92FD-8ABB4BF07B33}" presName="composite" presStyleCnt="0"/>
      <dgm:spPr/>
    </dgm:pt>
    <dgm:pt modelId="{C15963C4-0FA2-4E96-8B3A-BCC45A622364}" type="pres">
      <dgm:prSet presAssocID="{668E4FB9-54A7-4704-92FD-8ABB4BF07B33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229C072-9832-4A48-B0CF-FA840D14F988}" type="pres">
      <dgm:prSet presAssocID="{668E4FB9-54A7-4704-92FD-8ABB4BF07B33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E79C64C-ACFA-440A-9899-397C0F881DC7}" type="pres">
      <dgm:prSet presAssocID="{FB888241-6F9D-4FE4-8862-6E81ACCF9FD5}" presName="space" presStyleCnt="0"/>
      <dgm:spPr/>
    </dgm:pt>
    <dgm:pt modelId="{F68262D4-3965-4759-B0D8-E4F80527949E}" type="pres">
      <dgm:prSet presAssocID="{23239300-11A7-4999-A02F-BB2828E8F97B}" presName="composite" presStyleCnt="0"/>
      <dgm:spPr/>
    </dgm:pt>
    <dgm:pt modelId="{18EDB029-1D7E-4C56-B9F0-91380AC2F9F6}" type="pres">
      <dgm:prSet presAssocID="{23239300-11A7-4999-A02F-BB2828E8F97B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62B615B-437E-46AC-B232-A22D88809597}" type="pres">
      <dgm:prSet presAssocID="{23239300-11A7-4999-A02F-BB2828E8F97B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118BF1F-8031-4AD4-8F29-23F67B2DF51D}" srcId="{90B4E8CB-7943-4FB3-98BE-09C592BAC5F4}" destId="{668E4FB9-54A7-4704-92FD-8ABB4BF07B33}" srcOrd="1" destOrd="0" parTransId="{51DC9813-A3C6-40B5-A3C0-6014FC9764CA}" sibTransId="{FB888241-6F9D-4FE4-8862-6E81ACCF9FD5}"/>
    <dgm:cxn modelId="{7038B32E-B54C-4CF5-8D21-F69BF720D731}" srcId="{668E4FB9-54A7-4704-92FD-8ABB4BF07B33}" destId="{CAD84EB9-E894-4BA4-B6FF-00543E576D95}" srcOrd="0" destOrd="0" parTransId="{D9218CB1-3AE9-421A-B484-B68F3ED9B3CC}" sibTransId="{AED595B6-3370-49B0-B295-053C7A781ABA}"/>
    <dgm:cxn modelId="{41EE0666-8C54-4856-973B-EAF2F73610BB}" type="presOf" srcId="{1A400337-D8DC-4865-ACFB-4692B46F4205}" destId="{61176DB3-A39D-4E41-AA90-28238249626F}" srcOrd="0" destOrd="0" presId="urn:microsoft.com/office/officeart/2005/8/layout/hList1"/>
    <dgm:cxn modelId="{EDD76F6A-BAB2-4AB1-B3A0-B205DAB9C6EB}" type="presOf" srcId="{90B4E8CB-7943-4FB3-98BE-09C592BAC5F4}" destId="{3F6883A6-2841-40D4-A8E5-8F7018592A20}" srcOrd="0" destOrd="0" presId="urn:microsoft.com/office/officeart/2005/8/layout/hList1"/>
    <dgm:cxn modelId="{E56B54CE-2FF2-4074-A0C0-95470558936C}" type="presOf" srcId="{0BB2D044-074E-42EF-8C66-215EC470DF86}" destId="{60656E9A-99D7-4063-B9AF-2CCA5226AA53}" srcOrd="0" destOrd="0" presId="urn:microsoft.com/office/officeart/2005/8/layout/hList1"/>
    <dgm:cxn modelId="{72009B49-4CB6-41EE-AFB7-C3C78CC16DA8}" srcId="{90B4E8CB-7943-4FB3-98BE-09C592BAC5F4}" destId="{23239300-11A7-4999-A02F-BB2828E8F97B}" srcOrd="2" destOrd="0" parTransId="{F2674E80-549D-4A63-B816-F445109E8B51}" sibTransId="{1927A25F-B7A1-46C1-80A7-B79113C829C3}"/>
    <dgm:cxn modelId="{AB0BBF88-17A2-4552-BCB6-76C563A2BB6A}" type="presOf" srcId="{23239300-11A7-4999-A02F-BB2828E8F97B}" destId="{18EDB029-1D7E-4C56-B9F0-91380AC2F9F6}" srcOrd="0" destOrd="0" presId="urn:microsoft.com/office/officeart/2005/8/layout/hList1"/>
    <dgm:cxn modelId="{D66B58EF-5F6B-490C-9FBB-03560EAF6C9A}" srcId="{23239300-11A7-4999-A02F-BB2828E8F97B}" destId="{91D3D3B4-3C28-48D5-AA48-3963FF175AEC}" srcOrd="0" destOrd="0" parTransId="{E77630EC-EB71-408E-B48D-89A48813EB1E}" sibTransId="{E22BC3ED-9BFE-4CDA-AF81-BDA55BB9D993}"/>
    <dgm:cxn modelId="{B6FDDD60-CEE3-4B09-BFDF-E54C472E1F93}" srcId="{1A400337-D8DC-4865-ACFB-4692B46F4205}" destId="{0BB2D044-074E-42EF-8C66-215EC470DF86}" srcOrd="0" destOrd="0" parTransId="{DA713975-8A9B-4D01-8730-65EC6C437CA6}" sibTransId="{D446B2C1-5EB8-4BB0-89D5-BD6BE3D624DA}"/>
    <dgm:cxn modelId="{E595FE8A-989B-45A5-A945-8C8F2A934016}" type="presOf" srcId="{668E4FB9-54A7-4704-92FD-8ABB4BF07B33}" destId="{C15963C4-0FA2-4E96-8B3A-BCC45A622364}" srcOrd="0" destOrd="0" presId="urn:microsoft.com/office/officeart/2005/8/layout/hList1"/>
    <dgm:cxn modelId="{675EB23C-0178-4765-8797-832DC2A80D1E}" type="presOf" srcId="{CAD84EB9-E894-4BA4-B6FF-00543E576D95}" destId="{5229C072-9832-4A48-B0CF-FA840D14F988}" srcOrd="0" destOrd="0" presId="urn:microsoft.com/office/officeart/2005/8/layout/hList1"/>
    <dgm:cxn modelId="{3918B545-D94D-417C-B6F3-301BFFDBAEE0}" srcId="{90B4E8CB-7943-4FB3-98BE-09C592BAC5F4}" destId="{1A400337-D8DC-4865-ACFB-4692B46F4205}" srcOrd="0" destOrd="0" parTransId="{B39A903C-352D-484A-9B46-D1DEA74A84E2}" sibTransId="{2B9355FE-DB17-4BC9-8669-744DEEB659FE}"/>
    <dgm:cxn modelId="{37C483AD-DD03-41B5-8610-E0B019A78702}" type="presOf" srcId="{91D3D3B4-3C28-48D5-AA48-3963FF175AEC}" destId="{B62B615B-437E-46AC-B232-A22D88809597}" srcOrd="0" destOrd="0" presId="urn:microsoft.com/office/officeart/2005/8/layout/hList1"/>
    <dgm:cxn modelId="{830A5998-199A-442D-A952-5C3C55DC4CC3}" type="presParOf" srcId="{3F6883A6-2841-40D4-A8E5-8F7018592A20}" destId="{0B02E393-9F29-476F-B932-F806E0F34DF7}" srcOrd="0" destOrd="0" presId="urn:microsoft.com/office/officeart/2005/8/layout/hList1"/>
    <dgm:cxn modelId="{C5EDB485-098A-42B7-B278-F3A2A1314B82}" type="presParOf" srcId="{0B02E393-9F29-476F-B932-F806E0F34DF7}" destId="{61176DB3-A39D-4E41-AA90-28238249626F}" srcOrd="0" destOrd="0" presId="urn:microsoft.com/office/officeart/2005/8/layout/hList1"/>
    <dgm:cxn modelId="{5F5F1ABC-00FD-4239-8E9D-1B8ED589F148}" type="presParOf" srcId="{0B02E393-9F29-476F-B932-F806E0F34DF7}" destId="{60656E9A-99D7-4063-B9AF-2CCA5226AA53}" srcOrd="1" destOrd="0" presId="urn:microsoft.com/office/officeart/2005/8/layout/hList1"/>
    <dgm:cxn modelId="{BAF2E8B9-E75B-4D74-8B94-9C33527C650C}" type="presParOf" srcId="{3F6883A6-2841-40D4-A8E5-8F7018592A20}" destId="{AFDB2AB9-B9E0-4C95-ABD8-E2ADAB657A32}" srcOrd="1" destOrd="0" presId="urn:microsoft.com/office/officeart/2005/8/layout/hList1"/>
    <dgm:cxn modelId="{7AC259D0-A746-491F-BD01-CD22844099BF}" type="presParOf" srcId="{3F6883A6-2841-40D4-A8E5-8F7018592A20}" destId="{3EDBBC39-7093-48EE-B4EB-CE7D6D1D2755}" srcOrd="2" destOrd="0" presId="urn:microsoft.com/office/officeart/2005/8/layout/hList1"/>
    <dgm:cxn modelId="{C0F01600-65BD-40E2-92B6-D16DF9857BD7}" type="presParOf" srcId="{3EDBBC39-7093-48EE-B4EB-CE7D6D1D2755}" destId="{C15963C4-0FA2-4E96-8B3A-BCC45A622364}" srcOrd="0" destOrd="0" presId="urn:microsoft.com/office/officeart/2005/8/layout/hList1"/>
    <dgm:cxn modelId="{D855059D-E43E-4370-9CFA-E262E323AA7C}" type="presParOf" srcId="{3EDBBC39-7093-48EE-B4EB-CE7D6D1D2755}" destId="{5229C072-9832-4A48-B0CF-FA840D14F988}" srcOrd="1" destOrd="0" presId="urn:microsoft.com/office/officeart/2005/8/layout/hList1"/>
    <dgm:cxn modelId="{8982677F-98DF-4099-AC36-6A6C1D62E8E4}" type="presParOf" srcId="{3F6883A6-2841-40D4-A8E5-8F7018592A20}" destId="{EE79C64C-ACFA-440A-9899-397C0F881DC7}" srcOrd="3" destOrd="0" presId="urn:microsoft.com/office/officeart/2005/8/layout/hList1"/>
    <dgm:cxn modelId="{ABEEA229-FCA8-42B9-8352-6276B91C16F3}" type="presParOf" srcId="{3F6883A6-2841-40D4-A8E5-8F7018592A20}" destId="{F68262D4-3965-4759-B0D8-E4F80527949E}" srcOrd="4" destOrd="0" presId="urn:microsoft.com/office/officeart/2005/8/layout/hList1"/>
    <dgm:cxn modelId="{A9A47E7A-618C-474A-A436-292EEA1A65B6}" type="presParOf" srcId="{F68262D4-3965-4759-B0D8-E4F80527949E}" destId="{18EDB029-1D7E-4C56-B9F0-91380AC2F9F6}" srcOrd="0" destOrd="0" presId="urn:microsoft.com/office/officeart/2005/8/layout/hList1"/>
    <dgm:cxn modelId="{42274740-52E2-43F5-8C63-EFA0B5EC249E}" type="presParOf" srcId="{F68262D4-3965-4759-B0D8-E4F80527949E}" destId="{B62B615B-437E-46AC-B232-A22D8880959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2DDA8E-85F7-46C5-B839-499F0ACDC52E}">
      <dsp:nvSpPr>
        <dsp:cNvPr id="0" name=""/>
        <dsp:cNvSpPr/>
      </dsp:nvSpPr>
      <dsp:spPr>
        <a:xfrm>
          <a:off x="2832420" y="1029516"/>
          <a:ext cx="2564759" cy="2564759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數位政策</a:t>
          </a:r>
          <a:endParaRPr lang="zh-TW" altLang="en-US" sz="2400" kern="1200" dirty="0"/>
        </a:p>
      </dsp:txBody>
      <dsp:txXfrm>
        <a:off x="3208020" y="1405116"/>
        <a:ext cx="1813559" cy="1813559"/>
      </dsp:txXfrm>
    </dsp:sp>
    <dsp:sp modelId="{C4EBBD7E-5658-4076-A007-6FC85CE02C14}">
      <dsp:nvSpPr>
        <dsp:cNvPr id="0" name=""/>
        <dsp:cNvSpPr/>
      </dsp:nvSpPr>
      <dsp:spPr>
        <a:xfrm>
          <a:off x="3178709" y="-258352"/>
          <a:ext cx="1799999" cy="1799999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邁向科技及智慧法庭</a:t>
          </a:r>
          <a:endParaRPr lang="zh-TW" altLang="en-US" sz="1800" kern="1200" dirty="0"/>
        </a:p>
      </dsp:txBody>
      <dsp:txXfrm>
        <a:off x="3442313" y="5252"/>
        <a:ext cx="1272791" cy="1272791"/>
      </dsp:txXfrm>
    </dsp:sp>
    <dsp:sp modelId="{54B63057-AA84-4AB9-A1CC-7AA726E8D7B1}">
      <dsp:nvSpPr>
        <dsp:cNvPr id="0" name=""/>
        <dsp:cNvSpPr/>
      </dsp:nvSpPr>
      <dsp:spPr>
        <a:xfrm>
          <a:off x="5194928" y="1440171"/>
          <a:ext cx="1799999" cy="1799999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加強資訊及資料安全</a:t>
          </a:r>
          <a:endParaRPr lang="zh-TW" altLang="en-US" sz="1800" kern="1200" dirty="0"/>
        </a:p>
      </dsp:txBody>
      <dsp:txXfrm>
        <a:off x="5458532" y="1703775"/>
        <a:ext cx="1272791" cy="1272791"/>
      </dsp:txXfrm>
    </dsp:sp>
    <dsp:sp modelId="{DFC38EC9-444C-465C-B1C1-43BAB8E44355}">
      <dsp:nvSpPr>
        <dsp:cNvPr id="0" name=""/>
        <dsp:cNvSpPr/>
      </dsp:nvSpPr>
      <dsp:spPr>
        <a:xfrm>
          <a:off x="3214800" y="3082144"/>
          <a:ext cx="1799999" cy="1799999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提升硬體環境及效能</a:t>
          </a:r>
          <a:endParaRPr lang="zh-TW" altLang="en-US" sz="1800" kern="1200" dirty="0"/>
        </a:p>
      </dsp:txBody>
      <dsp:txXfrm>
        <a:off x="3478404" y="3345748"/>
        <a:ext cx="1272791" cy="1272791"/>
      </dsp:txXfrm>
    </dsp:sp>
    <dsp:sp modelId="{60CA772F-8133-45A5-88AD-0E436D597F56}">
      <dsp:nvSpPr>
        <dsp:cNvPr id="0" name=""/>
        <dsp:cNvSpPr/>
      </dsp:nvSpPr>
      <dsp:spPr>
        <a:xfrm>
          <a:off x="1240935" y="1440144"/>
          <a:ext cx="1799999" cy="1799999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升級資訊系統及服務</a:t>
          </a:r>
          <a:endParaRPr lang="zh-TW" altLang="en-US" sz="1800" kern="1200" dirty="0"/>
        </a:p>
      </dsp:txBody>
      <dsp:txXfrm>
        <a:off x="1504539" y="1703748"/>
        <a:ext cx="1272791" cy="12727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779E1C-D183-4C15-B882-D6356FFD6765}">
      <dsp:nvSpPr>
        <dsp:cNvPr id="0" name=""/>
        <dsp:cNvSpPr/>
      </dsp:nvSpPr>
      <dsp:spPr>
        <a:xfrm>
          <a:off x="353872" y="238499"/>
          <a:ext cx="1349654" cy="1349654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1655654-F7AA-493A-88BD-1EB2CB3A28DD}">
      <dsp:nvSpPr>
        <dsp:cNvPr id="0" name=""/>
        <dsp:cNvSpPr/>
      </dsp:nvSpPr>
      <dsp:spPr>
        <a:xfrm>
          <a:off x="1028700" y="238499"/>
          <a:ext cx="7200899" cy="13496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40640" rIns="0" bIns="4064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/>
            <a:t>個人電腦、週邊設備及系統主機持續更新計畫</a:t>
          </a:r>
          <a:endParaRPr lang="zh-TW" altLang="en-US" sz="3200" kern="1200" dirty="0"/>
        </a:p>
      </dsp:txBody>
      <dsp:txXfrm>
        <a:off x="1028700" y="238499"/>
        <a:ext cx="7200899" cy="1349654"/>
      </dsp:txXfrm>
    </dsp:sp>
    <dsp:sp modelId="{52DD94B7-2C99-478C-8F9A-783F1B84F3F8}">
      <dsp:nvSpPr>
        <dsp:cNvPr id="0" name=""/>
        <dsp:cNvSpPr/>
      </dsp:nvSpPr>
      <dsp:spPr>
        <a:xfrm>
          <a:off x="353872" y="1588154"/>
          <a:ext cx="1349654" cy="1349654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4C55A63-EB8F-49B4-9E42-BD432547D3C5}">
      <dsp:nvSpPr>
        <dsp:cNvPr id="0" name=""/>
        <dsp:cNvSpPr/>
      </dsp:nvSpPr>
      <dsp:spPr>
        <a:xfrm>
          <a:off x="1028700" y="1588154"/>
          <a:ext cx="7200899" cy="13496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40640" rIns="0" bIns="4064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/>
            <a:t>網路整體提升計畫</a:t>
          </a:r>
          <a:endParaRPr lang="zh-TW" altLang="en-US" sz="3200" kern="1200" dirty="0"/>
        </a:p>
      </dsp:txBody>
      <dsp:txXfrm>
        <a:off x="1028700" y="1588154"/>
        <a:ext cx="7200899" cy="1349654"/>
      </dsp:txXfrm>
    </dsp:sp>
    <dsp:sp modelId="{89673A5D-982F-4CA3-8D67-E1398052D193}">
      <dsp:nvSpPr>
        <dsp:cNvPr id="0" name=""/>
        <dsp:cNvSpPr/>
      </dsp:nvSpPr>
      <dsp:spPr>
        <a:xfrm>
          <a:off x="353872" y="2937808"/>
          <a:ext cx="1349654" cy="1349654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EB3D12A-9EB7-40D1-8E19-8335C6ECD219}">
      <dsp:nvSpPr>
        <dsp:cNvPr id="0" name=""/>
        <dsp:cNvSpPr/>
      </dsp:nvSpPr>
      <dsp:spPr>
        <a:xfrm>
          <a:off x="1028700" y="2937808"/>
          <a:ext cx="7200899" cy="13496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40640" rIns="0" bIns="4064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200" b="1" kern="1200" dirty="0" smtClean="0"/>
            <a:t>主機虛擬化及高可用性</a:t>
          </a:r>
          <a:r>
            <a:rPr lang="en-US" sz="3200" b="1" kern="1200" dirty="0" smtClean="0"/>
            <a:t>(HA)</a:t>
          </a:r>
          <a:r>
            <a:rPr lang="zh-TW" sz="3200" b="1" kern="1200" dirty="0" smtClean="0"/>
            <a:t>備援系統建構計畫</a:t>
          </a:r>
          <a:endParaRPr lang="zh-TW" altLang="en-US" sz="3200" kern="1200" dirty="0"/>
        </a:p>
      </dsp:txBody>
      <dsp:txXfrm>
        <a:off x="1028700" y="2937808"/>
        <a:ext cx="7200899" cy="13496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FD84B8-8A1D-40C5-86CD-10C014A1BD25}">
      <dsp:nvSpPr>
        <dsp:cNvPr id="0" name=""/>
        <dsp:cNvSpPr/>
      </dsp:nvSpPr>
      <dsp:spPr>
        <a:xfrm>
          <a:off x="1004" y="0"/>
          <a:ext cx="2611933" cy="4525963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100" b="1" kern="1200" dirty="0" smtClean="0"/>
            <a:t>升級資訊系統</a:t>
          </a:r>
          <a:endParaRPr lang="zh-TW" altLang="en-US" sz="3100" b="1" kern="1200" dirty="0"/>
        </a:p>
      </dsp:txBody>
      <dsp:txXfrm>
        <a:off x="1004" y="0"/>
        <a:ext cx="2611933" cy="1357788"/>
      </dsp:txXfrm>
    </dsp:sp>
    <dsp:sp modelId="{758E2643-8537-4A99-8527-27DC1A62C842}">
      <dsp:nvSpPr>
        <dsp:cNvPr id="0" name=""/>
        <dsp:cNvSpPr/>
      </dsp:nvSpPr>
      <dsp:spPr>
        <a:xfrm>
          <a:off x="262197" y="1359114"/>
          <a:ext cx="2089546" cy="136463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000" b="1" kern="1200" dirty="0" smtClean="0"/>
            <a:t>推展中文轉碼</a:t>
          </a:r>
          <a:r>
            <a:rPr lang="en-US" sz="2000" b="1" kern="1200" dirty="0" smtClean="0"/>
            <a:t>(Unicode)</a:t>
          </a:r>
          <a:r>
            <a:rPr lang="zh-TW" sz="2000" b="1" kern="1200" dirty="0" smtClean="0"/>
            <a:t>及系統再造實施計畫</a:t>
          </a:r>
          <a:endParaRPr lang="zh-TW" altLang="en-US" sz="2000" b="1" kern="1200" dirty="0"/>
        </a:p>
      </dsp:txBody>
      <dsp:txXfrm>
        <a:off x="302166" y="1399083"/>
        <a:ext cx="2009608" cy="1284701"/>
      </dsp:txXfrm>
    </dsp:sp>
    <dsp:sp modelId="{60F07BF5-A880-4C74-879D-1FFBEA069357}">
      <dsp:nvSpPr>
        <dsp:cNvPr id="0" name=""/>
        <dsp:cNvSpPr/>
      </dsp:nvSpPr>
      <dsp:spPr>
        <a:xfrm>
          <a:off x="262197" y="2933699"/>
          <a:ext cx="2089546" cy="1364639"/>
        </a:xfrm>
        <a:prstGeom prst="roundRect">
          <a:avLst>
            <a:gd name="adj" fmla="val 10000"/>
          </a:avLst>
        </a:prstGeom>
        <a:solidFill>
          <a:schemeClr val="accent5">
            <a:hueOff val="-3030609"/>
            <a:satOff val="12425"/>
            <a:lumOff val="196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/>
            <a:t>第三代審判系統開發及推廣建置計畫</a:t>
          </a:r>
          <a:endParaRPr lang="zh-TW" altLang="en-US" sz="2000" b="1" kern="1200" dirty="0"/>
        </a:p>
      </dsp:txBody>
      <dsp:txXfrm>
        <a:off x="302166" y="2973668"/>
        <a:ext cx="2009608" cy="1284701"/>
      </dsp:txXfrm>
    </dsp:sp>
    <dsp:sp modelId="{EC46C914-ACFD-4D0C-89D6-39DE844F94CA}">
      <dsp:nvSpPr>
        <dsp:cNvPr id="0" name=""/>
        <dsp:cNvSpPr/>
      </dsp:nvSpPr>
      <dsp:spPr>
        <a:xfrm>
          <a:off x="2808833" y="0"/>
          <a:ext cx="2611933" cy="4525963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zh-TW" sz="3100" b="1" kern="1200" dirty="0" smtClean="0"/>
            <a:t>持續推行</a:t>
          </a:r>
          <a:endParaRPr lang="en-US" altLang="zh-TW" sz="3100" b="1" kern="1200" dirty="0" smtClean="0"/>
        </a:p>
        <a:p>
          <a:pPr lvl="0" algn="ctr" defTabSz="1377950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zh-TW" sz="3100" b="1" kern="1200" dirty="0" smtClean="0"/>
            <a:t>科技法庭</a:t>
          </a:r>
          <a:endParaRPr lang="zh-TW" altLang="en-US" sz="3100" b="1" kern="1200" dirty="0"/>
        </a:p>
      </dsp:txBody>
      <dsp:txXfrm>
        <a:off x="2808833" y="0"/>
        <a:ext cx="2611933" cy="1357788"/>
      </dsp:txXfrm>
    </dsp:sp>
    <dsp:sp modelId="{83801839-B7CC-41DE-9824-610D3955864B}">
      <dsp:nvSpPr>
        <dsp:cNvPr id="0" name=""/>
        <dsp:cNvSpPr/>
      </dsp:nvSpPr>
      <dsp:spPr>
        <a:xfrm>
          <a:off x="3070026" y="1359114"/>
          <a:ext cx="2089546" cy="1364639"/>
        </a:xfrm>
        <a:prstGeom prst="roundRect">
          <a:avLst>
            <a:gd name="adj" fmla="val 10000"/>
          </a:avLst>
        </a:prstGeom>
        <a:solidFill>
          <a:schemeClr val="accent5">
            <a:hueOff val="-6061217"/>
            <a:satOff val="24850"/>
            <a:lumOff val="392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/>
            <a:t>強化線上聲請及電子訴訟文書服務環境計畫</a:t>
          </a:r>
          <a:endParaRPr lang="zh-TW" altLang="en-US" sz="2000" b="1" kern="1200" dirty="0"/>
        </a:p>
      </dsp:txBody>
      <dsp:txXfrm>
        <a:off x="3109995" y="1399083"/>
        <a:ext cx="2009608" cy="1284701"/>
      </dsp:txXfrm>
    </dsp:sp>
    <dsp:sp modelId="{49FC09E2-F2C2-49CD-AC6C-C965266E568B}">
      <dsp:nvSpPr>
        <dsp:cNvPr id="0" name=""/>
        <dsp:cNvSpPr/>
      </dsp:nvSpPr>
      <dsp:spPr>
        <a:xfrm>
          <a:off x="3070026" y="2933699"/>
          <a:ext cx="2089546" cy="1364639"/>
        </a:xfrm>
        <a:prstGeom prst="roundRect">
          <a:avLst>
            <a:gd name="adj" fmla="val 10000"/>
          </a:avLst>
        </a:prstGeom>
        <a:solidFill>
          <a:schemeClr val="accent5">
            <a:hueOff val="-9091826"/>
            <a:satOff val="37274"/>
            <a:lumOff val="588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/>
            <a:t>完善並法制化電子卷證系統</a:t>
          </a:r>
          <a:endParaRPr lang="zh-TW" altLang="en-US" sz="2000" b="1" kern="1200" dirty="0"/>
        </a:p>
      </dsp:txBody>
      <dsp:txXfrm>
        <a:off x="3109995" y="2973668"/>
        <a:ext cx="2009608" cy="1284701"/>
      </dsp:txXfrm>
    </dsp:sp>
    <dsp:sp modelId="{9B988CA9-B3FE-4649-9702-04DAA450E28B}">
      <dsp:nvSpPr>
        <dsp:cNvPr id="0" name=""/>
        <dsp:cNvSpPr/>
      </dsp:nvSpPr>
      <dsp:spPr>
        <a:xfrm>
          <a:off x="5616661" y="0"/>
          <a:ext cx="2611933" cy="4525963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100" b="1" kern="1200" dirty="0" smtClean="0"/>
            <a:t>升級服務</a:t>
          </a:r>
          <a:endParaRPr lang="zh-TW" altLang="en-US" sz="3100" b="1" kern="1200" dirty="0"/>
        </a:p>
      </dsp:txBody>
      <dsp:txXfrm>
        <a:off x="5616661" y="0"/>
        <a:ext cx="2611933" cy="1357788"/>
      </dsp:txXfrm>
    </dsp:sp>
    <dsp:sp modelId="{FDE2A9BC-D1D9-49AC-ADF8-6E10FDD2F9E9}">
      <dsp:nvSpPr>
        <dsp:cNvPr id="0" name=""/>
        <dsp:cNvSpPr/>
      </dsp:nvSpPr>
      <dsp:spPr>
        <a:xfrm>
          <a:off x="5877855" y="1359114"/>
          <a:ext cx="2089546" cy="1364639"/>
        </a:xfrm>
        <a:prstGeom prst="roundRect">
          <a:avLst>
            <a:gd name="adj" fmla="val 10000"/>
          </a:avLst>
        </a:prstGeom>
        <a:solidFill>
          <a:schemeClr val="accent5">
            <a:hueOff val="-12122434"/>
            <a:satOff val="49699"/>
            <a:lumOff val="784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/>
            <a:t>司法院網站再造計畫</a:t>
          </a:r>
          <a:endParaRPr lang="zh-TW" altLang="en-US" sz="2000" b="1" kern="1200" dirty="0"/>
        </a:p>
      </dsp:txBody>
      <dsp:txXfrm>
        <a:off x="5917824" y="1399083"/>
        <a:ext cx="2009608" cy="1284701"/>
      </dsp:txXfrm>
    </dsp:sp>
    <dsp:sp modelId="{77D228F1-7A2D-4A99-B19F-F95ABE29D4B8}">
      <dsp:nvSpPr>
        <dsp:cNvPr id="0" name=""/>
        <dsp:cNvSpPr/>
      </dsp:nvSpPr>
      <dsp:spPr>
        <a:xfrm>
          <a:off x="5877855" y="2933699"/>
          <a:ext cx="2089546" cy="1364639"/>
        </a:xfrm>
        <a:prstGeom prst="roundRect">
          <a:avLst>
            <a:gd name="adj" fmla="val 10000"/>
          </a:avLst>
        </a:prstGeom>
        <a:solidFill>
          <a:schemeClr val="accent5">
            <a:hueOff val="-15153042"/>
            <a:satOff val="62124"/>
            <a:lumOff val="980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/>
            <a:t>建置安全性虛擬私有網路計畫</a:t>
          </a:r>
          <a:endParaRPr lang="zh-TW" altLang="en-US" sz="2000" b="1" kern="1200" dirty="0"/>
        </a:p>
      </dsp:txBody>
      <dsp:txXfrm>
        <a:off x="5917824" y="2973668"/>
        <a:ext cx="2009608" cy="128470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F12E78-93D7-434F-B042-470E0FBF43A9}">
      <dsp:nvSpPr>
        <dsp:cNvPr id="0" name=""/>
        <dsp:cNvSpPr/>
      </dsp:nvSpPr>
      <dsp:spPr>
        <a:xfrm>
          <a:off x="0" y="639381"/>
          <a:ext cx="8229600" cy="15371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666496" rIns="638708" bIns="227584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b="1" kern="1200" dirty="0" smtClean="0"/>
            <a:t>增強資訊安全防禦機制計畫</a:t>
          </a:r>
          <a:endParaRPr lang="zh-TW" altLang="en-US" sz="3200" kern="1200" dirty="0"/>
        </a:p>
      </dsp:txBody>
      <dsp:txXfrm>
        <a:off x="0" y="639381"/>
        <a:ext cx="8229600" cy="1537199"/>
      </dsp:txXfrm>
    </dsp:sp>
    <dsp:sp modelId="{20B8C0EE-F487-48F7-9F65-9BBF09B9A4F2}">
      <dsp:nvSpPr>
        <dsp:cNvPr id="0" name=""/>
        <dsp:cNvSpPr/>
      </dsp:nvSpPr>
      <dsp:spPr>
        <a:xfrm>
          <a:off x="411480" y="167061"/>
          <a:ext cx="5760720" cy="94464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/>
            <a:t>強化資訊安全</a:t>
          </a:r>
          <a:endParaRPr lang="zh-TW" altLang="en-US" sz="3200" b="1" kern="1200" dirty="0"/>
        </a:p>
      </dsp:txBody>
      <dsp:txXfrm>
        <a:off x="457594" y="213175"/>
        <a:ext cx="5668492" cy="852412"/>
      </dsp:txXfrm>
    </dsp:sp>
    <dsp:sp modelId="{FED1543E-95E8-4DB1-BBA9-A5EFB7C38128}">
      <dsp:nvSpPr>
        <dsp:cNvPr id="0" name=""/>
        <dsp:cNvSpPr/>
      </dsp:nvSpPr>
      <dsp:spPr>
        <a:xfrm>
          <a:off x="0" y="2821701"/>
          <a:ext cx="8229600" cy="15371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666496" rIns="638708" bIns="227584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b="1" kern="1200" dirty="0" smtClean="0"/>
            <a:t>建置司法院及所屬機關備份系統計畫</a:t>
          </a:r>
          <a:endParaRPr lang="zh-TW" altLang="en-US" sz="3200" kern="1200" dirty="0"/>
        </a:p>
      </dsp:txBody>
      <dsp:txXfrm>
        <a:off x="0" y="2821701"/>
        <a:ext cx="8229600" cy="1537199"/>
      </dsp:txXfrm>
    </dsp:sp>
    <dsp:sp modelId="{E7BFC109-8D4B-4CD8-8165-2A17C5AFD1F6}">
      <dsp:nvSpPr>
        <dsp:cNvPr id="0" name=""/>
        <dsp:cNvSpPr/>
      </dsp:nvSpPr>
      <dsp:spPr>
        <a:xfrm>
          <a:off x="411480" y="2349381"/>
          <a:ext cx="5760720" cy="94464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/>
            <a:t>保護資料完整性</a:t>
          </a:r>
          <a:endParaRPr lang="zh-TW" altLang="en-US" sz="3200" b="1" kern="1200" dirty="0"/>
        </a:p>
      </dsp:txBody>
      <dsp:txXfrm>
        <a:off x="457594" y="2395495"/>
        <a:ext cx="5668492" cy="85241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B825C6-421A-4364-9546-B1B71DA81128}">
      <dsp:nvSpPr>
        <dsp:cNvPr id="0" name=""/>
        <dsp:cNvSpPr/>
      </dsp:nvSpPr>
      <dsp:spPr>
        <a:xfrm>
          <a:off x="2511981" y="0"/>
          <a:ext cx="5716879" cy="141436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2800" b="1" kern="1200" dirty="0" smtClean="0"/>
            <a:t>開放資料</a:t>
          </a: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(Open Data)</a:t>
          </a:r>
          <a:r>
            <a:rPr lang="zh-TW" sz="2800" b="1" kern="1200" dirty="0" smtClean="0"/>
            <a:t>計畫</a:t>
          </a:r>
          <a:endParaRPr lang="zh-TW" altLang="en-US" sz="2800" kern="1200" dirty="0"/>
        </a:p>
      </dsp:txBody>
      <dsp:txXfrm>
        <a:off x="2511981" y="176795"/>
        <a:ext cx="5186493" cy="1060773"/>
      </dsp:txXfrm>
    </dsp:sp>
    <dsp:sp modelId="{B674CE48-3F3A-44C7-A53F-1F09D55700AF}">
      <dsp:nvSpPr>
        <dsp:cNvPr id="0" name=""/>
        <dsp:cNvSpPr/>
      </dsp:nvSpPr>
      <dsp:spPr>
        <a:xfrm>
          <a:off x="0" y="0"/>
          <a:ext cx="2511242" cy="14143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800" b="1" kern="1200" dirty="0" smtClean="0"/>
            <a:t>活化政府資料提升資料價值</a:t>
          </a:r>
          <a:endParaRPr lang="zh-TW" altLang="en-US" sz="2800" b="1" kern="1200" dirty="0"/>
        </a:p>
      </dsp:txBody>
      <dsp:txXfrm>
        <a:off x="69044" y="69044"/>
        <a:ext cx="2373154" cy="1276275"/>
      </dsp:txXfrm>
    </dsp:sp>
    <dsp:sp modelId="{4E6EBB68-F524-49B3-9538-87C136F903B7}">
      <dsp:nvSpPr>
        <dsp:cNvPr id="0" name=""/>
        <dsp:cNvSpPr/>
      </dsp:nvSpPr>
      <dsp:spPr>
        <a:xfrm>
          <a:off x="2496016" y="1555799"/>
          <a:ext cx="5733006" cy="141436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600" b="1" kern="1200" dirty="0" smtClean="0"/>
            <a:t>審判資料探勘應用環境建構計畫 </a:t>
          </a:r>
          <a:r>
            <a:rPr lang="en-US" altLang="zh-TW" sz="2600" b="1" kern="1200" dirty="0" smtClean="0">
              <a:hlinkClick xmlns:r="http://schemas.openxmlformats.org/officeDocument/2006/relationships" r:id="" action="ppaction://hlinksldjump"/>
            </a:rPr>
            <a:t>.</a:t>
          </a:r>
          <a:endParaRPr lang="zh-TW" altLang="en-US" sz="2600" kern="1200" dirty="0"/>
        </a:p>
      </dsp:txBody>
      <dsp:txXfrm>
        <a:off x="2496016" y="1732594"/>
        <a:ext cx="5202620" cy="1060773"/>
      </dsp:txXfrm>
    </dsp:sp>
    <dsp:sp modelId="{644EFF2B-0BF5-48F7-B174-9D8C1E30A1F9}">
      <dsp:nvSpPr>
        <dsp:cNvPr id="0" name=""/>
        <dsp:cNvSpPr/>
      </dsp:nvSpPr>
      <dsp:spPr>
        <a:xfrm>
          <a:off x="0" y="1540765"/>
          <a:ext cx="2495439" cy="14143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800" b="1" kern="1200" dirty="0" smtClean="0"/>
            <a:t>審判資料大數據分析</a:t>
          </a:r>
          <a:endParaRPr lang="zh-TW" altLang="en-US" sz="2800" b="1" kern="1200" dirty="0"/>
        </a:p>
      </dsp:txBody>
      <dsp:txXfrm>
        <a:off x="69044" y="1609809"/>
        <a:ext cx="2357351" cy="1276275"/>
      </dsp:txXfrm>
    </dsp:sp>
    <dsp:sp modelId="{00D770F2-AF85-4C91-B346-A4E47B71E31F}">
      <dsp:nvSpPr>
        <dsp:cNvPr id="0" name=""/>
        <dsp:cNvSpPr/>
      </dsp:nvSpPr>
      <dsp:spPr>
        <a:xfrm>
          <a:off x="2495809" y="3111599"/>
          <a:ext cx="5731791" cy="141436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b="1" kern="1200" dirty="0" smtClean="0"/>
            <a:t>中文語音辨識應用實施計畫 </a:t>
          </a:r>
          <a:r>
            <a:rPr lang="en-US" altLang="zh-TW" sz="2800" b="1" kern="1200" dirty="0" smtClean="0">
              <a:hlinkClick xmlns:r="http://schemas.openxmlformats.org/officeDocument/2006/relationships" r:id="" action="ppaction://hlinksldjump"/>
            </a:rPr>
            <a:t>.</a:t>
          </a:r>
          <a:endParaRPr lang="zh-TW" altLang="en-US" sz="2800" kern="1200" dirty="0"/>
        </a:p>
      </dsp:txBody>
      <dsp:txXfrm>
        <a:off x="2495809" y="3288394"/>
        <a:ext cx="5201405" cy="1060773"/>
      </dsp:txXfrm>
    </dsp:sp>
    <dsp:sp modelId="{4999D844-09B3-4195-8E0A-34A9E42169FF}">
      <dsp:nvSpPr>
        <dsp:cNvPr id="0" name=""/>
        <dsp:cNvSpPr/>
      </dsp:nvSpPr>
      <dsp:spPr>
        <a:xfrm>
          <a:off x="0" y="3111599"/>
          <a:ext cx="2493809" cy="14143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800" b="1" kern="1200" dirty="0" smtClean="0"/>
            <a:t>加速法院開庭審理速度</a:t>
          </a:r>
          <a:endParaRPr lang="zh-TW" altLang="en-US" sz="2800" b="1" kern="1200" dirty="0"/>
        </a:p>
      </dsp:txBody>
      <dsp:txXfrm>
        <a:off x="69044" y="3180643"/>
        <a:ext cx="2355721" cy="127627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4E6CD8-813D-45E4-A2C6-51D9A9FB8533}">
      <dsp:nvSpPr>
        <dsp:cNvPr id="0" name=""/>
        <dsp:cNvSpPr/>
      </dsp:nvSpPr>
      <dsp:spPr>
        <a:xfrm>
          <a:off x="0" y="0"/>
          <a:ext cx="6496713" cy="11103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/>
            <a:t>建置司法專業語音辨識模型</a:t>
          </a:r>
          <a:endParaRPr lang="zh-TW" altLang="en-US" sz="2800" b="1" kern="1200" dirty="0"/>
        </a:p>
      </dsp:txBody>
      <dsp:txXfrm>
        <a:off x="32520" y="32520"/>
        <a:ext cx="5298609" cy="1045262"/>
      </dsp:txXfrm>
    </dsp:sp>
    <dsp:sp modelId="{3AF12E92-A676-419F-A0C9-36F4362739AC}">
      <dsp:nvSpPr>
        <dsp:cNvPr id="0" name=""/>
        <dsp:cNvSpPr/>
      </dsp:nvSpPr>
      <dsp:spPr>
        <a:xfrm>
          <a:off x="360049" y="1295352"/>
          <a:ext cx="6923092" cy="1110302"/>
        </a:xfrm>
        <a:prstGeom prst="roundRect">
          <a:avLst>
            <a:gd name="adj" fmla="val 10000"/>
          </a:avLst>
        </a:prstGeom>
        <a:solidFill>
          <a:schemeClr val="accent2">
            <a:hueOff val="-3048016"/>
            <a:satOff val="372"/>
            <a:lumOff val="1863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ts val="15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/>
            <a:t>提升法庭收音錄音設備</a:t>
          </a:r>
          <a:endParaRPr lang="zh-TW" altLang="en-US" sz="2800" b="1" kern="1200" dirty="0"/>
        </a:p>
        <a:p>
          <a:pPr marL="171450" lvl="1" indent="-171450" algn="l" defTabSz="800100">
            <a:lnSpc>
              <a:spcPts val="15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/>
            <a:t>指向式收音麥克風、網路設備及建置語音私有雲</a:t>
          </a:r>
          <a:endParaRPr lang="zh-TW" altLang="en-US" sz="1800" b="1" kern="1200" dirty="0"/>
        </a:p>
      </dsp:txBody>
      <dsp:txXfrm>
        <a:off x="392569" y="1327872"/>
        <a:ext cx="5478129" cy="1045262"/>
      </dsp:txXfrm>
    </dsp:sp>
    <dsp:sp modelId="{6FE857DA-962A-4498-A656-111C1B624E81}">
      <dsp:nvSpPr>
        <dsp:cNvPr id="0" name=""/>
        <dsp:cNvSpPr/>
      </dsp:nvSpPr>
      <dsp:spPr>
        <a:xfrm>
          <a:off x="1146478" y="2590705"/>
          <a:ext cx="6496713" cy="1110302"/>
        </a:xfrm>
        <a:prstGeom prst="roundRect">
          <a:avLst>
            <a:gd name="adj" fmla="val 10000"/>
          </a:avLst>
        </a:prstGeom>
        <a:solidFill>
          <a:schemeClr val="accent2">
            <a:hueOff val="-6096031"/>
            <a:satOff val="744"/>
            <a:lumOff val="3726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ts val="15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/>
            <a:t>建置相關應用系統</a:t>
          </a:r>
          <a:endParaRPr lang="zh-TW" altLang="en-US" sz="2800" b="1" kern="1200" dirty="0"/>
        </a:p>
        <a:p>
          <a:pPr marL="171450" lvl="1" indent="-171450" algn="l" defTabSz="800100">
            <a:lnSpc>
              <a:spcPts val="15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/>
            <a:t>將開庭過程語音即時轉譯文字</a:t>
          </a:r>
          <a:endParaRPr lang="zh-TW" altLang="en-US" sz="1800" b="1" kern="1200" dirty="0"/>
        </a:p>
      </dsp:txBody>
      <dsp:txXfrm>
        <a:off x="1178998" y="2623225"/>
        <a:ext cx="5136737" cy="1045262"/>
      </dsp:txXfrm>
    </dsp:sp>
    <dsp:sp modelId="{AFF70A4C-5334-48F0-9FE4-7A4B0D309FF1}">
      <dsp:nvSpPr>
        <dsp:cNvPr id="0" name=""/>
        <dsp:cNvSpPr/>
      </dsp:nvSpPr>
      <dsp:spPr>
        <a:xfrm>
          <a:off x="5775016" y="841979"/>
          <a:ext cx="721696" cy="72169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000" b="1" kern="1200"/>
        </a:p>
      </dsp:txBody>
      <dsp:txXfrm>
        <a:off x="5937398" y="841979"/>
        <a:ext cx="396932" cy="543076"/>
      </dsp:txXfrm>
    </dsp:sp>
    <dsp:sp modelId="{DBF3F297-E99A-47FF-A8C7-FF589CB2407A}">
      <dsp:nvSpPr>
        <dsp:cNvPr id="0" name=""/>
        <dsp:cNvSpPr/>
      </dsp:nvSpPr>
      <dsp:spPr>
        <a:xfrm>
          <a:off x="6348256" y="2129930"/>
          <a:ext cx="721696" cy="72169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5967820"/>
            <a:satOff val="3615"/>
            <a:lumOff val="759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-5967820"/>
              <a:satOff val="3615"/>
              <a:lumOff val="7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000" b="1" kern="1200"/>
        </a:p>
      </dsp:txBody>
      <dsp:txXfrm>
        <a:off x="6510638" y="2129930"/>
        <a:ext cx="396932" cy="54307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6EEF77-54F3-48CC-B6BE-8352986292AD}">
      <dsp:nvSpPr>
        <dsp:cNvPr id="0" name=""/>
        <dsp:cNvSpPr/>
      </dsp:nvSpPr>
      <dsp:spPr>
        <a:xfrm rot="10800000">
          <a:off x="2798063" y="0"/>
          <a:ext cx="5431536" cy="1508654"/>
        </a:xfrm>
        <a:prstGeom prst="nonIsoscelesTrapezoid">
          <a:avLst>
            <a:gd name="adj1" fmla="val 0"/>
            <a:gd name="adj2" fmla="val 61823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889000">
            <a:lnSpc>
              <a:spcPts val="24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b="1" kern="1200" dirty="0" smtClean="0">
              <a:latin typeface="微軟正黑體" pitchFamily="34" charset="-120"/>
              <a:ea typeface="微軟正黑體" pitchFamily="34" charset="-120"/>
              <a:cs typeface="+mn-cs"/>
            </a:rPr>
            <a:t>資料視覺化報表</a:t>
          </a:r>
          <a:endParaRPr lang="zh-TW" altLang="en-US" sz="2000" b="1" kern="1200" dirty="0">
            <a:latin typeface="微軟正黑體" pitchFamily="34" charset="-120"/>
            <a:ea typeface="微軟正黑體" pitchFamily="34" charset="-120"/>
          </a:endParaRPr>
        </a:p>
        <a:p>
          <a:pPr marL="228600" lvl="1" indent="-228600" algn="l" defTabSz="889000">
            <a:lnSpc>
              <a:spcPts val="24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b="1" kern="1200" dirty="0" smtClean="0">
              <a:latin typeface="微軟正黑體" pitchFamily="34" charset="-120"/>
              <a:ea typeface="微軟正黑體" pitchFamily="34" charset="-120"/>
              <a:cs typeface="+mn-cs"/>
            </a:rPr>
            <a:t>審判資料探勘應用服務</a:t>
          </a:r>
          <a:endParaRPr lang="zh-TW" altLang="en-US" sz="2000" b="1" kern="1200" dirty="0">
            <a:latin typeface="微軟正黑體" pitchFamily="34" charset="-120"/>
            <a:ea typeface="微軟正黑體" pitchFamily="34" charset="-120"/>
          </a:endParaRPr>
        </a:p>
        <a:p>
          <a:pPr marL="228600" lvl="1" indent="-228600" algn="l" defTabSz="889000">
            <a:lnSpc>
              <a:spcPts val="24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b="1" kern="1200" dirty="0" smtClean="0">
              <a:latin typeface="微軟正黑體" pitchFamily="34" charset="-120"/>
              <a:ea typeface="微軟正黑體" pitchFamily="34" charset="-120"/>
              <a:cs typeface="+mn-cs"/>
            </a:rPr>
            <a:t>開放資料格式轉換平台</a:t>
          </a:r>
          <a:endParaRPr lang="zh-TW" altLang="en-US" sz="2000" b="1" kern="1200" dirty="0">
            <a:latin typeface="微軟正黑體" pitchFamily="34" charset="-120"/>
            <a:ea typeface="微軟正黑體" pitchFamily="34" charset="-120"/>
          </a:endParaRPr>
        </a:p>
      </dsp:txBody>
      <dsp:txXfrm rot="10800000">
        <a:off x="3730751" y="0"/>
        <a:ext cx="4498848" cy="1508654"/>
      </dsp:txXfrm>
    </dsp:sp>
    <dsp:sp modelId="{2FA8535A-15BF-478C-9F4B-FC034BB9A32B}">
      <dsp:nvSpPr>
        <dsp:cNvPr id="0" name=""/>
        <dsp:cNvSpPr/>
      </dsp:nvSpPr>
      <dsp:spPr>
        <a:xfrm>
          <a:off x="1865375" y="0"/>
          <a:ext cx="1865376" cy="1508654"/>
        </a:xfrm>
        <a:prstGeom prst="trapezoid">
          <a:avLst>
            <a:gd name="adj" fmla="val 61823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ts val="2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應用</a:t>
          </a:r>
          <a:r>
            <a:rPr lang="en-US" altLang="zh-TW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/>
          </a:r>
          <a:br>
            <a:rPr lang="en-US" altLang="zh-TW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</a:br>
          <a:r>
            <a:rPr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服務</a:t>
          </a:r>
          <a:endParaRPr lang="zh-TW" altLang="en-US" sz="2400" b="1" kern="1200" dirty="0"/>
        </a:p>
      </dsp:txBody>
      <dsp:txXfrm>
        <a:off x="1865375" y="0"/>
        <a:ext cx="1865376" cy="1508654"/>
      </dsp:txXfrm>
    </dsp:sp>
    <dsp:sp modelId="{54319BC1-A828-4394-B4ED-9D0D56AD1381}">
      <dsp:nvSpPr>
        <dsp:cNvPr id="0" name=""/>
        <dsp:cNvSpPr/>
      </dsp:nvSpPr>
      <dsp:spPr>
        <a:xfrm rot="10800000">
          <a:off x="3730751" y="1508654"/>
          <a:ext cx="4498848" cy="1508654"/>
        </a:xfrm>
        <a:prstGeom prst="nonIsoscelesTrapezoid">
          <a:avLst>
            <a:gd name="adj1" fmla="val 0"/>
            <a:gd name="adj2" fmla="val 61823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3048016"/>
              <a:satOff val="372"/>
              <a:lumOff val="18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889000">
            <a:lnSpc>
              <a:spcPts val="24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b="1" kern="1200" dirty="0" smtClean="0">
              <a:latin typeface="微軟正黑體" pitchFamily="34" charset="-120"/>
              <a:ea typeface="微軟正黑體" pitchFamily="34" charset="-120"/>
              <a:cs typeface="+mn-cs"/>
            </a:rPr>
            <a:t>資料轉換、處理平台</a:t>
          </a:r>
          <a:endParaRPr lang="zh-TW" altLang="en-US" sz="2000" b="1" kern="1200" dirty="0">
            <a:latin typeface="微軟正黑體" pitchFamily="34" charset="-120"/>
            <a:ea typeface="微軟正黑體" pitchFamily="34" charset="-120"/>
          </a:endParaRPr>
        </a:p>
        <a:p>
          <a:pPr marL="228600" lvl="1" indent="-228600" algn="l" defTabSz="889000">
            <a:lnSpc>
              <a:spcPts val="24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b="1" kern="1200" dirty="0" smtClean="0">
              <a:latin typeface="微軟正黑體" pitchFamily="34" charset="-120"/>
              <a:ea typeface="微軟正黑體" pitchFamily="34" charset="-120"/>
              <a:cs typeface="+mn-cs"/>
            </a:rPr>
            <a:t>查詢、分析、視覺化工具</a:t>
          </a:r>
          <a:endParaRPr lang="zh-TW" altLang="en-US" sz="2000" b="1" kern="1200" dirty="0">
            <a:latin typeface="微軟正黑體" pitchFamily="34" charset="-120"/>
            <a:ea typeface="微軟正黑體" pitchFamily="34" charset="-120"/>
          </a:endParaRPr>
        </a:p>
        <a:p>
          <a:pPr marL="228600" lvl="1" indent="-228600" algn="l" defTabSz="889000">
            <a:lnSpc>
              <a:spcPts val="24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b="1" kern="1200" dirty="0" smtClean="0">
              <a:latin typeface="微軟正黑體" pitchFamily="34" charset="-120"/>
              <a:ea typeface="微軟正黑體" pitchFamily="34" charset="-120"/>
              <a:cs typeface="+mn-cs"/>
            </a:rPr>
            <a:t>文字探勘工具、平台</a:t>
          </a:r>
          <a:endParaRPr lang="zh-TW" altLang="en-US" sz="2000" b="1" kern="1200" dirty="0">
            <a:latin typeface="微軟正黑體" pitchFamily="34" charset="-120"/>
            <a:ea typeface="微軟正黑體" pitchFamily="34" charset="-120"/>
          </a:endParaRPr>
        </a:p>
      </dsp:txBody>
      <dsp:txXfrm rot="10800000">
        <a:off x="4663440" y="1508654"/>
        <a:ext cx="3566160" cy="1508654"/>
      </dsp:txXfrm>
    </dsp:sp>
    <dsp:sp modelId="{47881920-AF6A-4F8C-A018-56F5C4BD32D8}">
      <dsp:nvSpPr>
        <dsp:cNvPr id="0" name=""/>
        <dsp:cNvSpPr/>
      </dsp:nvSpPr>
      <dsp:spPr>
        <a:xfrm>
          <a:off x="932687" y="1508654"/>
          <a:ext cx="3730752" cy="1508654"/>
        </a:xfrm>
        <a:prstGeom prst="trapezoid">
          <a:avLst>
            <a:gd name="adj" fmla="val 61823"/>
          </a:avLst>
        </a:prstGeom>
        <a:solidFill>
          <a:schemeClr val="accent2">
            <a:hueOff val="-3048016"/>
            <a:satOff val="372"/>
            <a:lumOff val="186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ts val="36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資料分</a:t>
          </a:r>
          <a:r>
            <a:rPr lang="en-US" altLang="zh-TW" sz="3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/>
          </a:r>
          <a:br>
            <a:rPr lang="en-US" altLang="zh-TW" sz="3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</a:br>
          <a:r>
            <a:rPr lang="zh-TW" altLang="en-US" sz="3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析處理</a:t>
          </a:r>
          <a:endParaRPr lang="zh-TW" altLang="en-US" sz="3200" b="1" kern="1200" dirty="0"/>
        </a:p>
      </dsp:txBody>
      <dsp:txXfrm>
        <a:off x="1585569" y="1508654"/>
        <a:ext cx="2424988" cy="1508654"/>
      </dsp:txXfrm>
    </dsp:sp>
    <dsp:sp modelId="{3C51F01E-96DC-4516-B399-0FA2F03907B3}">
      <dsp:nvSpPr>
        <dsp:cNvPr id="0" name=""/>
        <dsp:cNvSpPr/>
      </dsp:nvSpPr>
      <dsp:spPr>
        <a:xfrm rot="10800000">
          <a:off x="4663440" y="3017308"/>
          <a:ext cx="3566160" cy="1508654"/>
        </a:xfrm>
        <a:prstGeom prst="nonIsoscelesTrapezoid">
          <a:avLst>
            <a:gd name="adj1" fmla="val 0"/>
            <a:gd name="adj2" fmla="val 61823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6096031"/>
              <a:satOff val="744"/>
              <a:lumOff val="37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889000">
            <a:lnSpc>
              <a:spcPts val="2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2000" b="1" kern="1200" dirty="0" smtClean="0">
              <a:latin typeface="微軟正黑體" pitchFamily="34" charset="-120"/>
              <a:ea typeface="微軟正黑體" pitchFamily="34" charset="-120"/>
              <a:cs typeface="+mn-cs"/>
            </a:rPr>
            <a:t>集中式資料庫、檔案系統</a:t>
          </a:r>
          <a:endParaRPr lang="zh-TW" altLang="en-US" sz="2000" b="1" kern="1200" dirty="0">
            <a:latin typeface="微軟正黑體" pitchFamily="34" charset="-120"/>
            <a:ea typeface="微軟正黑體" pitchFamily="34" charset="-120"/>
            <a:cs typeface="+mn-cs"/>
          </a:endParaRPr>
        </a:p>
        <a:p>
          <a:pPr marL="228600" lvl="1" indent="-228600" algn="l" defTabSz="889000">
            <a:lnSpc>
              <a:spcPts val="2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2000" b="1" kern="1200" dirty="0" smtClean="0">
              <a:latin typeface="微軟正黑體" pitchFamily="34" charset="-120"/>
              <a:ea typeface="微軟正黑體" pitchFamily="34" charset="-120"/>
              <a:cs typeface="+mn-cs"/>
            </a:rPr>
            <a:t>分散式叢集檔案系統及</a:t>
          </a:r>
          <a:r>
            <a:rPr lang="en-US" altLang="en-US" sz="2000" b="1" kern="1200" dirty="0" err="1" smtClean="0">
              <a:latin typeface="微軟正黑體" pitchFamily="34" charset="-120"/>
              <a:ea typeface="微軟正黑體" pitchFamily="34" charset="-120"/>
              <a:cs typeface="+mn-cs"/>
            </a:rPr>
            <a:t>NoSQL</a:t>
          </a:r>
          <a:r>
            <a:rPr lang="zh-TW" altLang="en-US" sz="2000" b="1" kern="1200" dirty="0" smtClean="0">
              <a:latin typeface="微軟正黑體" pitchFamily="34" charset="-120"/>
              <a:ea typeface="微軟正黑體" pitchFamily="34" charset="-120"/>
              <a:cs typeface="+mn-cs"/>
            </a:rPr>
            <a:t>資料庫實驗環境</a:t>
          </a:r>
          <a:endParaRPr lang="zh-TW" altLang="en-US" sz="2000" b="1" kern="1200" dirty="0">
            <a:latin typeface="微軟正黑體" pitchFamily="34" charset="-120"/>
            <a:ea typeface="微軟正黑體" pitchFamily="34" charset="-120"/>
            <a:cs typeface="+mn-cs"/>
          </a:endParaRPr>
        </a:p>
      </dsp:txBody>
      <dsp:txXfrm rot="10800000">
        <a:off x="5596127" y="3017308"/>
        <a:ext cx="2633472" cy="1508654"/>
      </dsp:txXfrm>
    </dsp:sp>
    <dsp:sp modelId="{F8809CE5-9D9E-41ED-94BA-DFE5938D63B2}">
      <dsp:nvSpPr>
        <dsp:cNvPr id="0" name=""/>
        <dsp:cNvSpPr/>
      </dsp:nvSpPr>
      <dsp:spPr>
        <a:xfrm>
          <a:off x="0" y="3017308"/>
          <a:ext cx="5596127" cy="1508654"/>
        </a:xfrm>
        <a:prstGeom prst="trapezoid">
          <a:avLst>
            <a:gd name="adj" fmla="val 61823"/>
          </a:avLst>
        </a:prstGeom>
        <a:solidFill>
          <a:schemeClr val="accent2">
            <a:hueOff val="-6096031"/>
            <a:satOff val="744"/>
            <a:lumOff val="372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資料儲存系統</a:t>
          </a:r>
          <a:endParaRPr lang="zh-TW" altLang="en-US" sz="4000" b="1" kern="1200" dirty="0"/>
        </a:p>
      </dsp:txBody>
      <dsp:txXfrm>
        <a:off x="979322" y="3017308"/>
        <a:ext cx="3637483" cy="150865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176DB3-A39D-4E41-AA90-28238249626F}">
      <dsp:nvSpPr>
        <dsp:cNvPr id="0" name=""/>
        <dsp:cNvSpPr/>
      </dsp:nvSpPr>
      <dsp:spPr>
        <a:xfrm>
          <a:off x="2571" y="1172916"/>
          <a:ext cx="2507456" cy="6048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/>
            <a:t>減輕行政人員負擔</a:t>
          </a:r>
          <a:endParaRPr lang="zh-TW" altLang="en-US" sz="2100" b="1" kern="1200" dirty="0"/>
        </a:p>
      </dsp:txBody>
      <dsp:txXfrm>
        <a:off x="2571" y="1172916"/>
        <a:ext cx="2507456" cy="604800"/>
      </dsp:txXfrm>
    </dsp:sp>
    <dsp:sp modelId="{60656E9A-99D7-4063-B9AF-2CCA5226AA53}">
      <dsp:nvSpPr>
        <dsp:cNvPr id="0" name=""/>
        <dsp:cNvSpPr/>
      </dsp:nvSpPr>
      <dsp:spPr>
        <a:xfrm>
          <a:off x="2571" y="1777716"/>
          <a:ext cx="2507456" cy="1575329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b="1" kern="1200" dirty="0" smtClean="0"/>
            <a:t>自動擷取電子卷證當事人或案件的基本資料</a:t>
          </a:r>
          <a:endParaRPr lang="zh-TW" altLang="en-US" sz="2100" b="1" kern="1200" dirty="0"/>
        </a:p>
      </dsp:txBody>
      <dsp:txXfrm>
        <a:off x="2571" y="1777716"/>
        <a:ext cx="2507456" cy="1575329"/>
      </dsp:txXfrm>
    </dsp:sp>
    <dsp:sp modelId="{C15963C4-0FA2-4E96-8B3A-BCC45A622364}">
      <dsp:nvSpPr>
        <dsp:cNvPr id="0" name=""/>
        <dsp:cNvSpPr/>
      </dsp:nvSpPr>
      <dsp:spPr>
        <a:xfrm>
          <a:off x="2861071" y="1172916"/>
          <a:ext cx="2507456" cy="6048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/>
            <a:t>減輕法助負擔</a:t>
          </a:r>
          <a:endParaRPr lang="zh-TW" altLang="en-US" sz="2100" b="1" kern="1200" dirty="0"/>
        </a:p>
      </dsp:txBody>
      <dsp:txXfrm>
        <a:off x="2861071" y="1172916"/>
        <a:ext cx="2507456" cy="604800"/>
      </dsp:txXfrm>
    </dsp:sp>
    <dsp:sp modelId="{5229C072-9832-4A48-B0CF-FA840D14F988}">
      <dsp:nvSpPr>
        <dsp:cNvPr id="0" name=""/>
        <dsp:cNvSpPr/>
      </dsp:nvSpPr>
      <dsp:spPr>
        <a:xfrm>
          <a:off x="2861071" y="1777716"/>
          <a:ext cx="2507456" cy="1575329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b="1" kern="1200" dirty="0" smtClean="0"/>
            <a:t>自動生成書籤，方便電子卷證的閱覽</a:t>
          </a:r>
          <a:endParaRPr lang="zh-TW" altLang="en-US" sz="2100" b="1" kern="1200" dirty="0"/>
        </a:p>
      </dsp:txBody>
      <dsp:txXfrm>
        <a:off x="2861071" y="1777716"/>
        <a:ext cx="2507456" cy="1575329"/>
      </dsp:txXfrm>
    </dsp:sp>
    <dsp:sp modelId="{18EDB029-1D7E-4C56-B9F0-91380AC2F9F6}">
      <dsp:nvSpPr>
        <dsp:cNvPr id="0" name=""/>
        <dsp:cNvSpPr/>
      </dsp:nvSpPr>
      <dsp:spPr>
        <a:xfrm>
          <a:off x="5719571" y="1172916"/>
          <a:ext cx="2507456" cy="6048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/>
            <a:t>提升開庭效率</a:t>
          </a:r>
          <a:endParaRPr lang="zh-TW" altLang="en-US" sz="2100" b="1" kern="1200" dirty="0"/>
        </a:p>
      </dsp:txBody>
      <dsp:txXfrm>
        <a:off x="5719571" y="1172916"/>
        <a:ext cx="2507456" cy="604800"/>
      </dsp:txXfrm>
    </dsp:sp>
    <dsp:sp modelId="{B62B615B-437E-46AC-B232-A22D88809597}">
      <dsp:nvSpPr>
        <dsp:cNvPr id="0" name=""/>
        <dsp:cNvSpPr/>
      </dsp:nvSpPr>
      <dsp:spPr>
        <a:xfrm>
          <a:off x="5719571" y="1777716"/>
          <a:ext cx="2507456" cy="1575329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b="1" kern="1200" dirty="0" smtClean="0"/>
            <a:t>結合中文語音辨識，透過語音，自動叫取卷證</a:t>
          </a:r>
          <a:endParaRPr lang="zh-TW" altLang="en-US" sz="2100" b="1" kern="1200" dirty="0"/>
        </a:p>
      </dsp:txBody>
      <dsp:txXfrm>
        <a:off x="5719571" y="1777716"/>
        <a:ext cx="2507456" cy="157532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176DB3-A39D-4E41-AA90-28238249626F}">
      <dsp:nvSpPr>
        <dsp:cNvPr id="0" name=""/>
        <dsp:cNvSpPr/>
      </dsp:nvSpPr>
      <dsp:spPr>
        <a:xfrm>
          <a:off x="2571" y="1172916"/>
          <a:ext cx="2507456" cy="6048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/>
            <a:t>協助法官審理案件</a:t>
          </a:r>
          <a:endParaRPr lang="zh-TW" altLang="en-US" sz="2100" b="1" kern="1200" dirty="0"/>
        </a:p>
      </dsp:txBody>
      <dsp:txXfrm>
        <a:off x="2571" y="1172916"/>
        <a:ext cx="2507456" cy="604800"/>
      </dsp:txXfrm>
    </dsp:sp>
    <dsp:sp modelId="{60656E9A-99D7-4063-B9AF-2CCA5226AA53}">
      <dsp:nvSpPr>
        <dsp:cNvPr id="0" name=""/>
        <dsp:cNvSpPr/>
      </dsp:nvSpPr>
      <dsp:spPr>
        <a:xfrm>
          <a:off x="2571" y="1777716"/>
          <a:ext cx="2507456" cy="1575329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b="1" kern="1200" dirty="0" smtClean="0"/>
            <a:t>自動推薦與案件相關之裁判、法條、法學論著等</a:t>
          </a:r>
          <a:endParaRPr lang="zh-TW" altLang="en-US" sz="2100" b="1" kern="1200" dirty="0"/>
        </a:p>
      </dsp:txBody>
      <dsp:txXfrm>
        <a:off x="2571" y="1777716"/>
        <a:ext cx="2507456" cy="1575329"/>
      </dsp:txXfrm>
    </dsp:sp>
    <dsp:sp modelId="{C15963C4-0FA2-4E96-8B3A-BCC45A622364}">
      <dsp:nvSpPr>
        <dsp:cNvPr id="0" name=""/>
        <dsp:cNvSpPr/>
      </dsp:nvSpPr>
      <dsp:spPr>
        <a:xfrm>
          <a:off x="2861071" y="1172916"/>
          <a:ext cx="2507456" cy="6048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/>
            <a:t>協助法官製作判決</a:t>
          </a:r>
          <a:endParaRPr lang="zh-TW" altLang="en-US" sz="2100" b="1" kern="1200" dirty="0"/>
        </a:p>
      </dsp:txBody>
      <dsp:txXfrm>
        <a:off x="2861071" y="1172916"/>
        <a:ext cx="2507456" cy="604800"/>
      </dsp:txXfrm>
    </dsp:sp>
    <dsp:sp modelId="{5229C072-9832-4A48-B0CF-FA840D14F988}">
      <dsp:nvSpPr>
        <dsp:cNvPr id="0" name=""/>
        <dsp:cNvSpPr/>
      </dsp:nvSpPr>
      <dsp:spPr>
        <a:xfrm>
          <a:off x="2861071" y="1777716"/>
          <a:ext cx="2507456" cy="1575329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b="1" kern="1200" dirty="0" smtClean="0"/>
            <a:t>自動抓取電子卷證之相關內容，以生成判決初稿</a:t>
          </a:r>
          <a:endParaRPr lang="zh-TW" altLang="en-US" sz="2100" b="1" kern="1200" dirty="0"/>
        </a:p>
      </dsp:txBody>
      <dsp:txXfrm>
        <a:off x="2861071" y="1777716"/>
        <a:ext cx="2507456" cy="1575329"/>
      </dsp:txXfrm>
    </dsp:sp>
    <dsp:sp modelId="{18EDB029-1D7E-4C56-B9F0-91380AC2F9F6}">
      <dsp:nvSpPr>
        <dsp:cNvPr id="0" name=""/>
        <dsp:cNvSpPr/>
      </dsp:nvSpPr>
      <dsp:spPr>
        <a:xfrm>
          <a:off x="5719571" y="1172916"/>
          <a:ext cx="2507456" cy="6048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/>
            <a:t>提供政策上的分析</a:t>
          </a:r>
          <a:endParaRPr lang="zh-TW" altLang="en-US" sz="2100" b="1" kern="1200" dirty="0"/>
        </a:p>
      </dsp:txBody>
      <dsp:txXfrm>
        <a:off x="5719571" y="1172916"/>
        <a:ext cx="2507456" cy="604800"/>
      </dsp:txXfrm>
    </dsp:sp>
    <dsp:sp modelId="{B62B615B-437E-46AC-B232-A22D88809597}">
      <dsp:nvSpPr>
        <dsp:cNvPr id="0" name=""/>
        <dsp:cNvSpPr/>
      </dsp:nvSpPr>
      <dsp:spPr>
        <a:xfrm>
          <a:off x="5719571" y="1777716"/>
          <a:ext cx="2507456" cy="1575329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b="1" kern="1200" dirty="0" smtClean="0"/>
            <a:t>就電子卷證為文字探勘，以獲取有用的資訊</a:t>
          </a:r>
          <a:endParaRPr lang="zh-TW" altLang="en-US" sz="2100" b="1" kern="1200" dirty="0"/>
        </a:p>
      </dsp:txBody>
      <dsp:txXfrm>
        <a:off x="5719571" y="1777716"/>
        <a:ext cx="2507456" cy="15753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D0CCB4-EAB2-4740-B2AE-DA6B11459A4A}" type="datetimeFigureOut">
              <a:rPr lang="zh-TW" altLang="en-US" smtClean="0"/>
              <a:t>2018/7/31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5BEA4A-3036-41EE-9972-C45DB91B7C1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9060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AD200-DE58-443E-A2D1-4D476E0D836C}" type="datetimeFigureOut">
              <a:rPr lang="zh-TW" altLang="en-US" smtClean="0"/>
              <a:t>2018/7/31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82CCD-10B7-492F-B2F7-705A289708F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AD200-DE58-443E-A2D1-4D476E0D836C}" type="datetimeFigureOut">
              <a:rPr lang="zh-TW" altLang="en-US" smtClean="0"/>
              <a:t>2018/7/31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82CCD-10B7-492F-B2F7-705A289708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AD200-DE58-443E-A2D1-4D476E0D836C}" type="datetimeFigureOut">
              <a:rPr lang="zh-TW" altLang="en-US" smtClean="0"/>
              <a:t>2018/7/31</a:t>
            </a:fld>
            <a:endParaRPr lang="zh-TW" altLang="en-US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82CCD-10B7-492F-B2F7-705A289708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AD200-DE58-443E-A2D1-4D476E0D836C}" type="datetimeFigureOut">
              <a:rPr lang="zh-TW" altLang="en-US" smtClean="0"/>
              <a:t>2018/7/31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82CCD-10B7-492F-B2F7-705A289708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AD200-DE58-443E-A2D1-4D476E0D836C}" type="datetimeFigureOut">
              <a:rPr lang="zh-TW" altLang="en-US" smtClean="0"/>
              <a:t>2018/7/31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82CCD-10B7-492F-B2F7-705A289708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AD200-DE58-443E-A2D1-4D476E0D836C}" type="datetimeFigureOut">
              <a:rPr lang="zh-TW" altLang="en-US" smtClean="0"/>
              <a:t>2018/7/31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82CCD-10B7-492F-B2F7-705A289708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AD200-DE58-443E-A2D1-4D476E0D836C}" type="datetimeFigureOut">
              <a:rPr lang="zh-TW" altLang="en-US" smtClean="0"/>
              <a:t>2018/7/31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82CCD-10B7-492F-B2F7-705A289708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AD200-DE58-443E-A2D1-4D476E0D836C}" type="datetimeFigureOut">
              <a:rPr lang="zh-TW" altLang="en-US" smtClean="0"/>
              <a:t>2018/7/31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82CCD-10B7-492F-B2F7-705A289708F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AD200-DE58-443E-A2D1-4D476E0D836C}" type="datetimeFigureOut">
              <a:rPr lang="zh-TW" altLang="en-US" smtClean="0"/>
              <a:t>2018/7/31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82CCD-10B7-492F-B2F7-705A289708F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AD200-DE58-443E-A2D1-4D476E0D836C}" type="datetimeFigureOut">
              <a:rPr lang="zh-TW" altLang="en-US" smtClean="0"/>
              <a:t>2018/7/31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82CCD-10B7-492F-B2F7-705A289708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AD200-DE58-443E-A2D1-4D476E0D836C}" type="datetimeFigureOut">
              <a:rPr lang="zh-TW" altLang="en-US" smtClean="0"/>
              <a:t>2018/7/31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82CCD-10B7-492F-B2F7-705A289708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51AD200-DE58-443E-A2D1-4D476E0D836C}" type="datetimeFigureOut">
              <a:rPr lang="zh-TW" altLang="en-US" smtClean="0"/>
              <a:t>2018/7/31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4E82CCD-10B7-492F-B2F7-705A289708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slide" Target="slide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12" Type="http://schemas.openxmlformats.org/officeDocument/2006/relationships/slide" Target="slide6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zh-TW" sz="3200" dirty="0" smtClean="0">
                <a:effectLst/>
              </a:rPr>
              <a:t>數位政策</a:t>
            </a:r>
            <a:r>
              <a:rPr lang="zh-TW" altLang="en-US" sz="3200" dirty="0" smtClean="0">
                <a:effectLst/>
              </a:rPr>
              <a:t>發表</a:t>
            </a:r>
            <a:r>
              <a:rPr lang="zh-TW" altLang="en-US" sz="3200" dirty="0" smtClean="0"/>
              <a:t>記者會</a:t>
            </a:r>
            <a:endParaRPr lang="zh-TW" altLang="en-US" sz="32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altLang="zh-TW" dirty="0" smtClean="0"/>
              <a:t>-</a:t>
            </a:r>
            <a:r>
              <a:rPr lang="zh-TW" altLang="en-US" dirty="0" smtClean="0"/>
              <a:t>邁向智慧化的司法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7885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四大</a:t>
            </a:r>
            <a:r>
              <a:rPr lang="zh-TW" altLang="en-US" dirty="0"/>
              <a:t>目標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7821254"/>
              </p:ext>
            </p:extLst>
          </p:nvPr>
        </p:nvGraphicFramePr>
        <p:xfrm>
          <a:off x="457200" y="1700809"/>
          <a:ext cx="8229600" cy="46237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899592" y="2060848"/>
            <a:ext cx="1582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包含</a:t>
            </a:r>
            <a:r>
              <a:rPr lang="en-US" altLang="zh-TW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14</a:t>
            </a:r>
            <a:r>
              <a:rPr lang="zh-TW" altLang="en-US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項計畫</a:t>
            </a:r>
            <a:endParaRPr lang="zh-TW" altLang="en-US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848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一、</a:t>
            </a:r>
            <a:r>
              <a:rPr lang="zh-TW" altLang="zh-TW" dirty="0" smtClean="0"/>
              <a:t>提升</a:t>
            </a:r>
            <a:r>
              <a:rPr lang="zh-TW" altLang="zh-TW" dirty="0"/>
              <a:t>硬體環境及效能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670016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256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/>
              <a:t>二、</a:t>
            </a:r>
            <a:r>
              <a:rPr lang="zh-TW" altLang="zh-TW" b="1" dirty="0" smtClean="0"/>
              <a:t>升級</a:t>
            </a:r>
            <a:r>
              <a:rPr lang="zh-TW" altLang="zh-TW" b="1" dirty="0"/>
              <a:t>資訊系統及服務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400154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820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三、</a:t>
            </a:r>
            <a:r>
              <a:rPr lang="zh-TW" altLang="zh-TW" dirty="0" smtClean="0"/>
              <a:t>加強</a:t>
            </a:r>
            <a:r>
              <a:rPr lang="zh-TW" altLang="zh-TW" dirty="0"/>
              <a:t>資訊及資料安全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265510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3620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/>
              <a:t>四、</a:t>
            </a:r>
            <a:r>
              <a:rPr lang="zh-TW" altLang="zh-TW" b="1" dirty="0" smtClean="0"/>
              <a:t>邁向</a:t>
            </a:r>
            <a:r>
              <a:rPr lang="zh-TW" altLang="zh-TW" b="1" dirty="0"/>
              <a:t>科技及智慧法庭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254396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172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四</a:t>
            </a:r>
            <a:r>
              <a:rPr lang="en-US" altLang="zh-TW" dirty="0" smtClean="0"/>
              <a:t>-3</a:t>
            </a:r>
            <a:r>
              <a:rPr lang="zh-TW" altLang="en-US" dirty="0"/>
              <a:t>、</a:t>
            </a:r>
            <a:r>
              <a:rPr lang="zh-TW" altLang="zh-TW" dirty="0" smtClean="0"/>
              <a:t>中文</a:t>
            </a:r>
            <a:r>
              <a:rPr lang="zh-TW" altLang="zh-TW" dirty="0"/>
              <a:t>語音辨識應用實施</a:t>
            </a:r>
            <a:r>
              <a:rPr lang="zh-TW" altLang="zh-TW" dirty="0" smtClean="0"/>
              <a:t>計畫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9178198"/>
              </p:ext>
            </p:extLst>
          </p:nvPr>
        </p:nvGraphicFramePr>
        <p:xfrm>
          <a:off x="827584" y="1700808"/>
          <a:ext cx="7643192" cy="3701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2843808" y="5699050"/>
            <a:ext cx="4176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/>
              <a:t>108</a:t>
            </a:r>
            <a:r>
              <a:rPr lang="zh-TW" altLang="en-US" sz="2400" b="1" dirty="0"/>
              <a:t>年試辦</a:t>
            </a:r>
            <a:r>
              <a:rPr lang="en-US" altLang="zh-TW" sz="2400" b="1" dirty="0"/>
              <a:t>4</a:t>
            </a:r>
            <a:r>
              <a:rPr lang="zh-TW" altLang="en-US" sz="2400" b="1" dirty="0"/>
              <a:t>所法院各</a:t>
            </a:r>
            <a:r>
              <a:rPr lang="en-US" altLang="zh-TW" sz="2400" b="1" dirty="0"/>
              <a:t>1</a:t>
            </a:r>
            <a:r>
              <a:rPr lang="zh-TW" altLang="en-US" sz="2400" b="1" dirty="0"/>
              <a:t>間</a:t>
            </a:r>
            <a:r>
              <a:rPr lang="zh-TW" altLang="en-US" sz="2400" b="1" dirty="0" smtClean="0"/>
              <a:t>法庭</a:t>
            </a:r>
            <a:endParaRPr lang="zh-TW" altLang="en-US" sz="2400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7668344" y="6160715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hlinkClick r:id="rId7" action="ppaction://hlinksldjump"/>
              </a:rPr>
              <a:t>.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82934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四</a:t>
            </a:r>
            <a:r>
              <a:rPr lang="en-US" altLang="zh-TW" dirty="0"/>
              <a:t>-2</a:t>
            </a:r>
            <a:r>
              <a:rPr lang="zh-TW" altLang="en-US" dirty="0" smtClean="0"/>
              <a:t>、</a:t>
            </a:r>
            <a:r>
              <a:rPr lang="zh-TW" altLang="zh-TW" dirty="0" smtClean="0"/>
              <a:t>審判</a:t>
            </a:r>
            <a:r>
              <a:rPr lang="zh-TW" altLang="zh-TW" dirty="0"/>
              <a:t>資料探勘應用環境建構計畫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900482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540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58721"/>
              </p:ext>
            </p:extLst>
          </p:nvPr>
        </p:nvGraphicFramePr>
        <p:xfrm>
          <a:off x="662880" y="332656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582113"/>
              </p:ext>
            </p:extLst>
          </p:nvPr>
        </p:nvGraphicFramePr>
        <p:xfrm>
          <a:off x="683568" y="2852936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電子卷證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探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勘應用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服務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8463877" y="6237312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hlinkClick r:id="rId12" action="ppaction://hlinksldjump"/>
              </a:rPr>
              <a:t>.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953962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smtClean="0"/>
              <a:t>                  </a:t>
            </a:r>
            <a:r>
              <a:rPr lang="zh-TW" altLang="en-US" smtClean="0"/>
              <a:t>謝謝</a:t>
            </a:r>
            <a:r>
              <a:rPr lang="zh-TW" altLang="en-US" dirty="0"/>
              <a:t>聆聽</a:t>
            </a: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343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茅草">
  <a:themeElements>
    <a:clrScheme name="龍騰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茅草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964</TotalTime>
  <Words>444</Words>
  <Application>Microsoft Office PowerPoint</Application>
  <PresentationFormat>如螢幕大小 (4:3)</PresentationFormat>
  <Paragraphs>71</Paragraphs>
  <Slides>10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7" baseType="lpstr">
      <vt:lpstr>微軟正黑體</vt:lpstr>
      <vt:lpstr>新細明體</vt:lpstr>
      <vt:lpstr>Arial</vt:lpstr>
      <vt:lpstr>Calibri</vt:lpstr>
      <vt:lpstr>Times New Roman</vt:lpstr>
      <vt:lpstr>Tw Cen MT</vt:lpstr>
      <vt:lpstr>茅草</vt:lpstr>
      <vt:lpstr>數位政策發表記者會</vt:lpstr>
      <vt:lpstr>四大目標</vt:lpstr>
      <vt:lpstr>一、提升硬體環境及效能</vt:lpstr>
      <vt:lpstr>二、升級資訊系統及服務</vt:lpstr>
      <vt:lpstr>三、加強資訊及資料安全</vt:lpstr>
      <vt:lpstr>四、邁向科技及智慧法庭</vt:lpstr>
      <vt:lpstr>四-3、中文語音辨識應用實施計畫</vt:lpstr>
      <vt:lpstr>四-2、審判資料探勘應用環境建構計畫</vt:lpstr>
      <vt:lpstr>電子卷證探勘應用服務</vt:lpstr>
      <vt:lpstr>                  謝謝聆聽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司法院數位及開放政策</dc:title>
  <dc:creator>yuhun</dc:creator>
  <cp:lastModifiedBy>Administrator</cp:lastModifiedBy>
  <cp:revision>54</cp:revision>
  <cp:lastPrinted>2018-07-27T08:14:55Z</cp:lastPrinted>
  <dcterms:created xsi:type="dcterms:W3CDTF">2018-07-24T14:01:56Z</dcterms:created>
  <dcterms:modified xsi:type="dcterms:W3CDTF">2018-07-31T00:07:20Z</dcterms:modified>
</cp:coreProperties>
</file>